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73" r:id="rId3"/>
    <p:sldId id="268" r:id="rId4"/>
    <p:sldId id="260" r:id="rId5"/>
    <p:sldId id="261" r:id="rId6"/>
    <p:sldId id="262" r:id="rId7"/>
    <p:sldId id="263" r:id="rId8"/>
    <p:sldId id="277" r:id="rId9"/>
    <p:sldId id="274" r:id="rId10"/>
    <p:sldId id="275"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55" autoAdjust="0"/>
  </p:normalViewPr>
  <p:slideViewPr>
    <p:cSldViewPr snapToGrid="0" snapToObjects="1">
      <p:cViewPr>
        <p:scale>
          <a:sx n="103" d="100"/>
          <a:sy n="103" d="100"/>
        </p:scale>
        <p:origin x="-280"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9A7D6838-CC1E-DA44-B940-919BB51E8598}">
      <dgm:prSet custT="1">
        <dgm:style>
          <a:lnRef idx="2">
            <a:schemeClr val="accent2"/>
          </a:lnRef>
          <a:fillRef idx="1">
            <a:schemeClr val="lt1"/>
          </a:fillRef>
          <a:effectRef idx="0">
            <a:schemeClr val="accent2"/>
          </a:effectRef>
          <a:fontRef idx="minor">
            <a:schemeClr val="dk1"/>
          </a:fontRef>
        </dgm:style>
      </dgm:prSet>
      <dgm:spPr>
        <a:solidFill>
          <a:srgbClr val="C0504D"/>
        </a:solidFill>
      </dgm:spPr>
      <dgm:t>
        <a:bodyPr/>
        <a:lstStyle/>
        <a:p>
          <a:r>
            <a:rPr lang="en-US" sz="1100" b="1" dirty="0" smtClean="0"/>
            <a:t>Data Collection Process</a:t>
          </a:r>
          <a:endParaRPr lang="en-US" sz="1100" b="1" dirty="0"/>
        </a:p>
      </dgm:t>
    </dgm:pt>
    <dgm:pt modelId="{0DB17F33-0CDA-B84B-BCF3-C172979B0A51}" type="parTrans" cxnId="{940C0EBA-9007-354E-86D4-BFC753E1D57D}">
      <dgm:prSet/>
      <dgm:spPr/>
      <dgm:t>
        <a:bodyPr/>
        <a:lstStyle/>
        <a:p>
          <a:endParaRPr lang="en-US"/>
        </a:p>
      </dgm:t>
    </dgm:pt>
    <dgm:pt modelId="{DC4C9868-3B0F-EC4D-AD41-4FD03D90891C}" type="sibTrans" cxnId="{940C0EBA-9007-354E-86D4-BFC753E1D57D}">
      <dgm:prSet/>
      <dgm:spPr/>
      <dgm:t>
        <a:bodyPr/>
        <a:lstStyle/>
        <a:p>
          <a:endParaRPr lang="en-US"/>
        </a:p>
      </dgm:t>
    </dgm:pt>
    <dgm:pt modelId="{DEF8D766-6AF1-5B45-8AA7-D304E9A34E65}">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Communities</a:t>
          </a:r>
          <a:endParaRPr lang="en-US" sz="1100" b="1" dirty="0"/>
        </a:p>
      </dgm:t>
    </dgm:pt>
    <dgm:pt modelId="{B413513E-4F54-924C-B671-45F4D57D90D8}" type="parTrans" cxnId="{1D6CDD38-5999-EF49-9777-E4FD54141C26}">
      <dgm:prSet/>
      <dgm:spPr/>
      <dgm:t>
        <a:bodyPr/>
        <a:lstStyle/>
        <a:p>
          <a:endParaRPr lang="en-US"/>
        </a:p>
      </dgm:t>
    </dgm:pt>
    <dgm:pt modelId="{510AC040-A348-CF47-ADA3-395685C4AD4A}" type="sibTrans" cxnId="{1D6CDD38-5999-EF49-9777-E4FD54141C26}">
      <dgm:prSet/>
      <dgm:spPr/>
      <dgm:t>
        <a:bodyPr/>
        <a:lstStyle/>
        <a:p>
          <a:endParaRPr lang="en-US"/>
        </a:p>
      </dgm:t>
    </dgm:pt>
    <dgm:pt modelId="{25F3DC0C-1DB7-0946-8518-F7717BFB6724}">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Projects &amp; Teams</a:t>
          </a:r>
          <a:endParaRPr lang="en-US" sz="1100" b="1" dirty="0"/>
        </a:p>
      </dgm:t>
    </dgm:pt>
    <dgm:pt modelId="{C3F72E3D-5AEE-1A42-9141-CD42598AC3B9}" type="parTrans" cxnId="{822AA90F-F3BD-9A47-956D-C0BA25767A3A}">
      <dgm:prSet/>
      <dgm:spPr/>
      <dgm:t>
        <a:bodyPr/>
        <a:lstStyle/>
        <a:p>
          <a:endParaRPr lang="en-US"/>
        </a:p>
      </dgm:t>
    </dgm:pt>
    <dgm:pt modelId="{76F7718C-8978-924C-933D-AA2E79752769}" type="sibTrans" cxnId="{822AA90F-F3BD-9A47-956D-C0BA25767A3A}">
      <dgm:prSet/>
      <dgm:spPr/>
      <dgm:t>
        <a:bodyPr/>
        <a:lstStyle/>
        <a:p>
          <a:endParaRPr lang="en-US"/>
        </a:p>
      </dgm:t>
    </dgm:pt>
    <dgm:pt modelId="{47CE4330-9836-A84C-A5E4-C76C23F9C164}">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Curriculum &amp; Content</a:t>
          </a:r>
          <a:endParaRPr lang="en-US" sz="1100" b="1" dirty="0"/>
        </a:p>
      </dgm:t>
    </dgm:pt>
    <dgm:pt modelId="{0D4D7144-FEDA-C84E-BFF4-B5EDC459A222}" type="parTrans" cxnId="{339AB090-94D0-244D-B692-FACBCFBA7E60}">
      <dgm:prSet/>
      <dgm:spPr/>
      <dgm:t>
        <a:bodyPr/>
        <a:lstStyle/>
        <a:p>
          <a:endParaRPr lang="en-US"/>
        </a:p>
      </dgm:t>
    </dgm:pt>
    <dgm:pt modelId="{CEFE646F-ED71-F24B-B4A7-92F283FE138B}" type="sibTrans" cxnId="{339AB090-94D0-244D-B692-FACBCFBA7E60}">
      <dgm:prSet/>
      <dgm:spPr/>
      <dgm:t>
        <a:bodyPr/>
        <a:lstStyle/>
        <a:p>
          <a:endParaRPr lang="en-US"/>
        </a:p>
      </dgm:t>
    </dgm:pt>
    <dgm:pt modelId="{8FCE0AC1-7B70-DE4F-AC86-29E23A4435FB}">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Organizing Team &amp; Prep</a:t>
          </a:r>
          <a:endParaRPr lang="en-US" sz="1100" b="1" dirty="0"/>
        </a:p>
      </dgm:t>
    </dgm:pt>
    <dgm:pt modelId="{2A572AEA-50B3-0345-A2A9-B322FEA2EA86}" type="parTrans" cxnId="{661989FC-1EA8-644D-BECF-F10F8DAA9A29}">
      <dgm:prSet/>
      <dgm:spPr/>
      <dgm:t>
        <a:bodyPr/>
        <a:lstStyle/>
        <a:p>
          <a:endParaRPr lang="en-US"/>
        </a:p>
      </dgm:t>
    </dgm:pt>
    <dgm:pt modelId="{B3FDD010-E645-AB4E-B603-715539AA6679}" type="sibTrans" cxnId="{661989FC-1EA8-644D-BECF-F10F8DAA9A29}">
      <dgm:prSet/>
      <dgm:spPr/>
      <dgm:t>
        <a:bodyPr/>
        <a:lstStyle/>
        <a:p>
          <a:endParaRPr lang="en-US"/>
        </a:p>
      </dgm:t>
    </dgm:pt>
    <dgm:pt modelId="{174A9DC2-0F8E-BA45-930F-6745A1C4369F}">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Takeaways</a:t>
          </a:r>
          <a:endParaRPr lang="en-US" sz="1100" b="1" dirty="0"/>
        </a:p>
      </dgm:t>
    </dgm:pt>
    <dgm:pt modelId="{0EC36CB8-729E-8646-8EE4-2ACE9ED1F2CB}" type="parTrans" cxnId="{857B3215-240B-3F4C-860F-DB0985A3CD85}">
      <dgm:prSet/>
      <dgm:spPr/>
      <dgm:t>
        <a:bodyPr/>
        <a:lstStyle/>
        <a:p>
          <a:endParaRPr lang="en-US"/>
        </a:p>
      </dgm:t>
    </dgm:pt>
    <dgm:pt modelId="{B6690FA5-1FCE-A147-BC6D-1CE49878975B}" type="sibTrans" cxnId="{857B3215-240B-3F4C-860F-DB0985A3CD85}">
      <dgm:prSet/>
      <dgm:spPr/>
      <dgm:t>
        <a:bodyPr/>
        <a:lstStyle/>
        <a:p>
          <a:endParaRPr lang="en-US"/>
        </a:p>
      </dgm:t>
    </dgm:pt>
    <dgm:pt modelId="{586DF137-F0E9-0247-ACA4-CA1A38A10A93}">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Background</a:t>
          </a:r>
          <a:endParaRPr lang="en-US" sz="1100" b="1" dirty="0"/>
        </a:p>
      </dgm:t>
    </dgm:pt>
    <dgm:pt modelId="{0DBDA7A9-1290-FA41-A356-C8330AA5F16B}" type="parTrans" cxnId="{554143CC-47C9-3945-AEF9-97AA09456459}">
      <dgm:prSet/>
      <dgm:spPr/>
      <dgm:t>
        <a:bodyPr/>
        <a:lstStyle/>
        <a:p>
          <a:endParaRPr lang="en-US"/>
        </a:p>
      </dgm:t>
    </dgm:pt>
    <dgm:pt modelId="{68216F00-21E2-2343-9F34-D981A23AFC87}" type="sibTrans" cxnId="{554143CC-47C9-3945-AEF9-97AA09456459}">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E647D0CC-2CB2-8F47-9B9C-258EAAEFFEC1}" type="pres">
      <dgm:prSet presAssocID="{586DF137-F0E9-0247-ACA4-CA1A38A10A93}" presName="parTxOnly" presStyleLbl="node1" presStyleIdx="0" presStyleCnt="7">
        <dgm:presLayoutVars>
          <dgm:bulletEnabled val="1"/>
        </dgm:presLayoutVars>
      </dgm:prSet>
      <dgm:spPr/>
      <dgm:t>
        <a:bodyPr/>
        <a:lstStyle/>
        <a:p>
          <a:endParaRPr lang="en-US"/>
        </a:p>
      </dgm:t>
    </dgm:pt>
    <dgm:pt modelId="{B6518895-3742-0943-AF1D-B22CD055E723}" type="pres">
      <dgm:prSet presAssocID="{68216F00-21E2-2343-9F34-D981A23AFC87}" presName="parSpace" presStyleCnt="0"/>
      <dgm:spPr/>
    </dgm:pt>
    <dgm:pt modelId="{C436D6E4-5869-8145-8D2E-EF7D42B96194}" type="pres">
      <dgm:prSet presAssocID="{9A7D6838-CC1E-DA44-B940-919BB51E8598}" presName="parTxOnly" presStyleLbl="node1" presStyleIdx="1" presStyleCnt="7">
        <dgm:presLayoutVars>
          <dgm:bulletEnabled val="1"/>
        </dgm:presLayoutVars>
      </dgm:prSet>
      <dgm:spPr/>
      <dgm:t>
        <a:bodyPr/>
        <a:lstStyle/>
        <a:p>
          <a:endParaRPr lang="en-US"/>
        </a:p>
      </dgm:t>
    </dgm:pt>
    <dgm:pt modelId="{154620CA-5092-9546-A59E-1A0172EF981C}" type="pres">
      <dgm:prSet presAssocID="{DC4C9868-3B0F-EC4D-AD41-4FD03D90891C}" presName="parSpace" presStyleCnt="0"/>
      <dgm:spPr/>
    </dgm:pt>
    <dgm:pt modelId="{8A7DB0D3-CB82-DC4B-ACC5-BFAC73F64ECF}" type="pres">
      <dgm:prSet presAssocID="{DEF8D766-6AF1-5B45-8AA7-D304E9A34E65}" presName="parTxOnly" presStyleLbl="node1" presStyleIdx="2" presStyleCnt="7">
        <dgm:presLayoutVars>
          <dgm:bulletEnabled val="1"/>
        </dgm:presLayoutVars>
      </dgm:prSet>
      <dgm:spPr/>
      <dgm:t>
        <a:bodyPr/>
        <a:lstStyle/>
        <a:p>
          <a:endParaRPr lang="en-US"/>
        </a:p>
      </dgm:t>
    </dgm:pt>
    <dgm:pt modelId="{06597BC0-9D74-1744-BC2B-81AB28E3CD20}" type="pres">
      <dgm:prSet presAssocID="{510AC040-A348-CF47-ADA3-395685C4AD4A}" presName="parSpace" presStyleCnt="0"/>
      <dgm:spPr/>
    </dgm:pt>
    <dgm:pt modelId="{1259CFCE-559D-A645-8CEF-F56FFDF47CFE}" type="pres">
      <dgm:prSet presAssocID="{25F3DC0C-1DB7-0946-8518-F7717BFB6724}" presName="parTxOnly" presStyleLbl="node1" presStyleIdx="3" presStyleCnt="7">
        <dgm:presLayoutVars>
          <dgm:bulletEnabled val="1"/>
        </dgm:presLayoutVars>
      </dgm:prSet>
      <dgm:spPr/>
      <dgm:t>
        <a:bodyPr/>
        <a:lstStyle/>
        <a:p>
          <a:endParaRPr lang="en-US"/>
        </a:p>
      </dgm:t>
    </dgm:pt>
    <dgm:pt modelId="{2B6C54F8-BED8-C244-8B77-676061D95D7B}" type="pres">
      <dgm:prSet presAssocID="{76F7718C-8978-924C-933D-AA2E79752769}" presName="parSpace" presStyleCnt="0"/>
      <dgm:spPr/>
    </dgm:pt>
    <dgm:pt modelId="{EEC49BA0-895D-FE42-BAFA-5F74BEE962E9}" type="pres">
      <dgm:prSet presAssocID="{47CE4330-9836-A84C-A5E4-C76C23F9C164}" presName="parTxOnly" presStyleLbl="node1" presStyleIdx="4" presStyleCnt="7">
        <dgm:presLayoutVars>
          <dgm:bulletEnabled val="1"/>
        </dgm:presLayoutVars>
      </dgm:prSet>
      <dgm:spPr/>
      <dgm:t>
        <a:bodyPr/>
        <a:lstStyle/>
        <a:p>
          <a:endParaRPr lang="en-US"/>
        </a:p>
      </dgm:t>
    </dgm:pt>
    <dgm:pt modelId="{06D37771-D471-0045-BEE1-BF392B260683}" type="pres">
      <dgm:prSet presAssocID="{CEFE646F-ED71-F24B-B4A7-92F283FE138B}" presName="parSpace" presStyleCnt="0"/>
      <dgm:spPr/>
    </dgm:pt>
    <dgm:pt modelId="{5561F234-A724-4849-A0F6-04113EFAE711}" type="pres">
      <dgm:prSet presAssocID="{8FCE0AC1-7B70-DE4F-AC86-29E23A4435FB}" presName="parTxOnly" presStyleLbl="node1" presStyleIdx="5" presStyleCnt="7">
        <dgm:presLayoutVars>
          <dgm:bulletEnabled val="1"/>
        </dgm:presLayoutVars>
      </dgm:prSet>
      <dgm:spPr/>
      <dgm:t>
        <a:bodyPr/>
        <a:lstStyle/>
        <a:p>
          <a:endParaRPr lang="en-US"/>
        </a:p>
      </dgm:t>
    </dgm:pt>
    <dgm:pt modelId="{F1E3C1DA-A5C7-FA4A-BD6E-D772190FF604}" type="pres">
      <dgm:prSet presAssocID="{B3FDD010-E645-AB4E-B603-715539AA6679}" presName="parSpace" presStyleCnt="0"/>
      <dgm:spPr/>
    </dgm:pt>
    <dgm:pt modelId="{C58DCBC6-B84A-384B-B2FE-64333C760878}" type="pres">
      <dgm:prSet presAssocID="{174A9DC2-0F8E-BA45-930F-6745A1C4369F}" presName="parTxOnly" presStyleLbl="node1" presStyleIdx="6" presStyleCnt="7">
        <dgm:presLayoutVars>
          <dgm:bulletEnabled val="1"/>
        </dgm:presLayoutVars>
      </dgm:prSet>
      <dgm:spPr/>
      <dgm:t>
        <a:bodyPr/>
        <a:lstStyle/>
        <a:p>
          <a:endParaRPr lang="en-US"/>
        </a:p>
      </dgm:t>
    </dgm:pt>
  </dgm:ptLst>
  <dgm:cxnLst>
    <dgm:cxn modelId="{339AB090-94D0-244D-B692-FACBCFBA7E60}" srcId="{6EDB30F4-B03F-8949-8EEA-2FF795BA58FF}" destId="{47CE4330-9836-A84C-A5E4-C76C23F9C164}" srcOrd="4" destOrd="0" parTransId="{0D4D7144-FEDA-C84E-BFF4-B5EDC459A222}" sibTransId="{CEFE646F-ED71-F24B-B4A7-92F283FE138B}"/>
    <dgm:cxn modelId="{2CCEBBCB-D77B-224E-8A31-2E7B672469FB}" type="presOf" srcId="{47CE4330-9836-A84C-A5E4-C76C23F9C164}" destId="{EEC49BA0-895D-FE42-BAFA-5F74BEE962E9}" srcOrd="0" destOrd="0" presId="urn:microsoft.com/office/officeart/2005/8/layout/hChevron3"/>
    <dgm:cxn modelId="{766AA726-4919-8F44-9D8B-4DED56D15FCD}" type="presOf" srcId="{9A7D6838-CC1E-DA44-B940-919BB51E8598}" destId="{C436D6E4-5869-8145-8D2E-EF7D42B96194}" srcOrd="0" destOrd="0" presId="urn:microsoft.com/office/officeart/2005/8/layout/hChevron3"/>
    <dgm:cxn modelId="{66CF5FDF-2BDB-D144-9F1F-DCCC91E110BD}" type="presOf" srcId="{586DF137-F0E9-0247-ACA4-CA1A38A10A93}" destId="{E647D0CC-2CB2-8F47-9B9C-258EAAEFFEC1}" srcOrd="0" destOrd="0" presId="urn:microsoft.com/office/officeart/2005/8/layout/hChevron3"/>
    <dgm:cxn modelId="{822AA90F-F3BD-9A47-956D-C0BA25767A3A}" srcId="{6EDB30F4-B03F-8949-8EEA-2FF795BA58FF}" destId="{25F3DC0C-1DB7-0946-8518-F7717BFB6724}" srcOrd="3" destOrd="0" parTransId="{C3F72E3D-5AEE-1A42-9141-CD42598AC3B9}" sibTransId="{76F7718C-8978-924C-933D-AA2E79752769}"/>
    <dgm:cxn modelId="{940C0EBA-9007-354E-86D4-BFC753E1D57D}" srcId="{6EDB30F4-B03F-8949-8EEA-2FF795BA58FF}" destId="{9A7D6838-CC1E-DA44-B940-919BB51E8598}" srcOrd="1" destOrd="0" parTransId="{0DB17F33-0CDA-B84B-BCF3-C172979B0A51}" sibTransId="{DC4C9868-3B0F-EC4D-AD41-4FD03D90891C}"/>
    <dgm:cxn modelId="{CF50960E-E383-AB49-BFC0-427889664F3A}" type="presOf" srcId="{25F3DC0C-1DB7-0946-8518-F7717BFB6724}" destId="{1259CFCE-559D-A645-8CEF-F56FFDF47CFE}" srcOrd="0" destOrd="0" presId="urn:microsoft.com/office/officeart/2005/8/layout/hChevron3"/>
    <dgm:cxn modelId="{9B9486C6-0522-9D42-9AFB-F720100BA917}" type="presOf" srcId="{174A9DC2-0F8E-BA45-930F-6745A1C4369F}" destId="{C58DCBC6-B84A-384B-B2FE-64333C760878}" srcOrd="0" destOrd="0" presId="urn:microsoft.com/office/officeart/2005/8/layout/hChevron3"/>
    <dgm:cxn modelId="{54A0836B-A13A-9546-8B15-E311CC9527B0}" type="presOf" srcId="{6EDB30F4-B03F-8949-8EEA-2FF795BA58FF}" destId="{8B6AD519-68F3-BC4D-A78F-133AF0FE75DE}" srcOrd="0" destOrd="0" presId="urn:microsoft.com/office/officeart/2005/8/layout/hChevron3"/>
    <dgm:cxn modelId="{1D6CDD38-5999-EF49-9777-E4FD54141C26}" srcId="{6EDB30F4-B03F-8949-8EEA-2FF795BA58FF}" destId="{DEF8D766-6AF1-5B45-8AA7-D304E9A34E65}" srcOrd="2" destOrd="0" parTransId="{B413513E-4F54-924C-B671-45F4D57D90D8}" sibTransId="{510AC040-A348-CF47-ADA3-395685C4AD4A}"/>
    <dgm:cxn modelId="{7891A12C-7C9E-1748-B24E-834E203B2FFD}" type="presOf" srcId="{8FCE0AC1-7B70-DE4F-AC86-29E23A4435FB}" destId="{5561F234-A724-4849-A0F6-04113EFAE711}" srcOrd="0" destOrd="0" presId="urn:microsoft.com/office/officeart/2005/8/layout/hChevron3"/>
    <dgm:cxn modelId="{661989FC-1EA8-644D-BECF-F10F8DAA9A29}" srcId="{6EDB30F4-B03F-8949-8EEA-2FF795BA58FF}" destId="{8FCE0AC1-7B70-DE4F-AC86-29E23A4435FB}" srcOrd="5" destOrd="0" parTransId="{2A572AEA-50B3-0345-A2A9-B322FEA2EA86}" sibTransId="{B3FDD010-E645-AB4E-B603-715539AA6679}"/>
    <dgm:cxn modelId="{554143CC-47C9-3945-AEF9-97AA09456459}" srcId="{6EDB30F4-B03F-8949-8EEA-2FF795BA58FF}" destId="{586DF137-F0E9-0247-ACA4-CA1A38A10A93}" srcOrd="0" destOrd="0" parTransId="{0DBDA7A9-1290-FA41-A356-C8330AA5F16B}" sibTransId="{68216F00-21E2-2343-9F34-D981A23AFC87}"/>
    <dgm:cxn modelId="{857B3215-240B-3F4C-860F-DB0985A3CD85}" srcId="{6EDB30F4-B03F-8949-8EEA-2FF795BA58FF}" destId="{174A9DC2-0F8E-BA45-930F-6745A1C4369F}" srcOrd="6" destOrd="0" parTransId="{0EC36CB8-729E-8646-8EE4-2ACE9ED1F2CB}" sibTransId="{B6690FA5-1FCE-A147-BC6D-1CE49878975B}"/>
    <dgm:cxn modelId="{37633DCF-D431-7448-9EB3-6BBEDB350936}" type="presOf" srcId="{DEF8D766-6AF1-5B45-8AA7-D304E9A34E65}" destId="{8A7DB0D3-CB82-DC4B-ACC5-BFAC73F64ECF}" srcOrd="0" destOrd="0" presId="urn:microsoft.com/office/officeart/2005/8/layout/hChevron3"/>
    <dgm:cxn modelId="{BDA7E5E1-47A7-F547-8158-977D6E8EB909}" type="presParOf" srcId="{8B6AD519-68F3-BC4D-A78F-133AF0FE75DE}" destId="{E647D0CC-2CB2-8F47-9B9C-258EAAEFFEC1}" srcOrd="0" destOrd="0" presId="urn:microsoft.com/office/officeart/2005/8/layout/hChevron3"/>
    <dgm:cxn modelId="{C9106557-5053-5048-A90C-92EFAADFBB27}" type="presParOf" srcId="{8B6AD519-68F3-BC4D-A78F-133AF0FE75DE}" destId="{B6518895-3742-0943-AF1D-B22CD055E723}" srcOrd="1" destOrd="0" presId="urn:microsoft.com/office/officeart/2005/8/layout/hChevron3"/>
    <dgm:cxn modelId="{D41C1D30-6EB5-F44A-992C-26BE7E613CC7}" type="presParOf" srcId="{8B6AD519-68F3-BC4D-A78F-133AF0FE75DE}" destId="{C436D6E4-5869-8145-8D2E-EF7D42B96194}" srcOrd="2" destOrd="0" presId="urn:microsoft.com/office/officeart/2005/8/layout/hChevron3"/>
    <dgm:cxn modelId="{6C76E5A7-C271-884F-A850-598D8C3160CE}" type="presParOf" srcId="{8B6AD519-68F3-BC4D-A78F-133AF0FE75DE}" destId="{154620CA-5092-9546-A59E-1A0172EF981C}" srcOrd="3" destOrd="0" presId="urn:microsoft.com/office/officeart/2005/8/layout/hChevron3"/>
    <dgm:cxn modelId="{E2FD9959-1362-B24C-B29E-EA11AAD40878}" type="presParOf" srcId="{8B6AD519-68F3-BC4D-A78F-133AF0FE75DE}" destId="{8A7DB0D3-CB82-DC4B-ACC5-BFAC73F64ECF}" srcOrd="4" destOrd="0" presId="urn:microsoft.com/office/officeart/2005/8/layout/hChevron3"/>
    <dgm:cxn modelId="{ED88A453-983B-1E47-8E52-3D83B1E3C1C9}" type="presParOf" srcId="{8B6AD519-68F3-BC4D-A78F-133AF0FE75DE}" destId="{06597BC0-9D74-1744-BC2B-81AB28E3CD20}" srcOrd="5" destOrd="0" presId="urn:microsoft.com/office/officeart/2005/8/layout/hChevron3"/>
    <dgm:cxn modelId="{89102BCF-999A-B941-BCB2-A46877F3F42C}" type="presParOf" srcId="{8B6AD519-68F3-BC4D-A78F-133AF0FE75DE}" destId="{1259CFCE-559D-A645-8CEF-F56FFDF47CFE}" srcOrd="6" destOrd="0" presId="urn:microsoft.com/office/officeart/2005/8/layout/hChevron3"/>
    <dgm:cxn modelId="{E7F0CCA2-C4A7-BB43-AAE7-B8ED00377DE9}" type="presParOf" srcId="{8B6AD519-68F3-BC4D-A78F-133AF0FE75DE}" destId="{2B6C54F8-BED8-C244-8B77-676061D95D7B}" srcOrd="7" destOrd="0" presId="urn:microsoft.com/office/officeart/2005/8/layout/hChevron3"/>
    <dgm:cxn modelId="{94622E7F-0321-994E-9A24-B8CF998A8580}" type="presParOf" srcId="{8B6AD519-68F3-BC4D-A78F-133AF0FE75DE}" destId="{EEC49BA0-895D-FE42-BAFA-5F74BEE962E9}" srcOrd="8" destOrd="0" presId="urn:microsoft.com/office/officeart/2005/8/layout/hChevron3"/>
    <dgm:cxn modelId="{AF98E5CE-F5EC-A544-B597-F77CDA8C88F9}" type="presParOf" srcId="{8B6AD519-68F3-BC4D-A78F-133AF0FE75DE}" destId="{06D37771-D471-0045-BEE1-BF392B260683}" srcOrd="9" destOrd="0" presId="urn:microsoft.com/office/officeart/2005/8/layout/hChevron3"/>
    <dgm:cxn modelId="{B71AC86B-007A-534C-B002-843E63FEE465}" type="presParOf" srcId="{8B6AD519-68F3-BC4D-A78F-133AF0FE75DE}" destId="{5561F234-A724-4849-A0F6-04113EFAE711}" srcOrd="10" destOrd="0" presId="urn:microsoft.com/office/officeart/2005/8/layout/hChevron3"/>
    <dgm:cxn modelId="{6F00D0EF-8609-FC44-9FC9-B19CACC0FD47}" type="presParOf" srcId="{8B6AD519-68F3-BC4D-A78F-133AF0FE75DE}" destId="{F1E3C1DA-A5C7-FA4A-BD6E-D772190FF604}" srcOrd="11" destOrd="0" presId="urn:microsoft.com/office/officeart/2005/8/layout/hChevron3"/>
    <dgm:cxn modelId="{F4EBE2DE-CC14-2041-A081-1DCFBF533D87}" type="presParOf" srcId="{8B6AD519-68F3-BC4D-A78F-133AF0FE75DE}" destId="{C58DCBC6-B84A-384B-B2FE-64333C760878}"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9A7D6838-CC1E-DA44-B940-919BB51E8598}">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Data Collection Process</a:t>
          </a:r>
          <a:endParaRPr lang="en-US" sz="1100" b="1" dirty="0"/>
        </a:p>
      </dgm:t>
    </dgm:pt>
    <dgm:pt modelId="{0DB17F33-0CDA-B84B-BCF3-C172979B0A51}" type="parTrans" cxnId="{940C0EBA-9007-354E-86D4-BFC753E1D57D}">
      <dgm:prSet/>
      <dgm:spPr/>
      <dgm:t>
        <a:bodyPr/>
        <a:lstStyle/>
        <a:p>
          <a:endParaRPr lang="en-US"/>
        </a:p>
      </dgm:t>
    </dgm:pt>
    <dgm:pt modelId="{DC4C9868-3B0F-EC4D-AD41-4FD03D90891C}" type="sibTrans" cxnId="{940C0EBA-9007-354E-86D4-BFC753E1D57D}">
      <dgm:prSet/>
      <dgm:spPr/>
      <dgm:t>
        <a:bodyPr/>
        <a:lstStyle/>
        <a:p>
          <a:endParaRPr lang="en-US"/>
        </a:p>
      </dgm:t>
    </dgm:pt>
    <dgm:pt modelId="{DEF8D766-6AF1-5B45-8AA7-D304E9A34E65}">
      <dgm:prSet custT="1">
        <dgm:style>
          <a:lnRef idx="2">
            <a:schemeClr val="accent2"/>
          </a:lnRef>
          <a:fillRef idx="1">
            <a:schemeClr val="lt1"/>
          </a:fillRef>
          <a:effectRef idx="0">
            <a:schemeClr val="accent2"/>
          </a:effectRef>
          <a:fontRef idx="minor">
            <a:schemeClr val="dk1"/>
          </a:fontRef>
        </dgm:style>
      </dgm:prSet>
      <dgm:spPr>
        <a:solidFill>
          <a:srgbClr val="C0504D"/>
        </a:solidFill>
      </dgm:spPr>
      <dgm:t>
        <a:bodyPr/>
        <a:lstStyle/>
        <a:p>
          <a:r>
            <a:rPr lang="en-US" sz="1100" b="1" dirty="0" smtClean="0"/>
            <a:t>Communities</a:t>
          </a:r>
          <a:endParaRPr lang="en-US" sz="1100" b="1" dirty="0"/>
        </a:p>
      </dgm:t>
    </dgm:pt>
    <dgm:pt modelId="{B413513E-4F54-924C-B671-45F4D57D90D8}" type="parTrans" cxnId="{1D6CDD38-5999-EF49-9777-E4FD54141C26}">
      <dgm:prSet/>
      <dgm:spPr/>
      <dgm:t>
        <a:bodyPr/>
        <a:lstStyle/>
        <a:p>
          <a:endParaRPr lang="en-US"/>
        </a:p>
      </dgm:t>
    </dgm:pt>
    <dgm:pt modelId="{510AC040-A348-CF47-ADA3-395685C4AD4A}" type="sibTrans" cxnId="{1D6CDD38-5999-EF49-9777-E4FD54141C26}">
      <dgm:prSet/>
      <dgm:spPr/>
      <dgm:t>
        <a:bodyPr/>
        <a:lstStyle/>
        <a:p>
          <a:endParaRPr lang="en-US"/>
        </a:p>
      </dgm:t>
    </dgm:pt>
    <dgm:pt modelId="{25F3DC0C-1DB7-0946-8518-F7717BFB6724}">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Projects &amp; Teams</a:t>
          </a:r>
          <a:endParaRPr lang="en-US" sz="1100" b="1" dirty="0"/>
        </a:p>
      </dgm:t>
    </dgm:pt>
    <dgm:pt modelId="{C3F72E3D-5AEE-1A42-9141-CD42598AC3B9}" type="parTrans" cxnId="{822AA90F-F3BD-9A47-956D-C0BA25767A3A}">
      <dgm:prSet/>
      <dgm:spPr/>
      <dgm:t>
        <a:bodyPr/>
        <a:lstStyle/>
        <a:p>
          <a:endParaRPr lang="en-US"/>
        </a:p>
      </dgm:t>
    </dgm:pt>
    <dgm:pt modelId="{76F7718C-8978-924C-933D-AA2E79752769}" type="sibTrans" cxnId="{822AA90F-F3BD-9A47-956D-C0BA25767A3A}">
      <dgm:prSet/>
      <dgm:spPr/>
      <dgm:t>
        <a:bodyPr/>
        <a:lstStyle/>
        <a:p>
          <a:endParaRPr lang="en-US"/>
        </a:p>
      </dgm:t>
    </dgm:pt>
    <dgm:pt modelId="{47CE4330-9836-A84C-A5E4-C76C23F9C164}">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Curriculum &amp; Content</a:t>
          </a:r>
          <a:endParaRPr lang="en-US" sz="1100" b="1" dirty="0"/>
        </a:p>
      </dgm:t>
    </dgm:pt>
    <dgm:pt modelId="{0D4D7144-FEDA-C84E-BFF4-B5EDC459A222}" type="parTrans" cxnId="{339AB090-94D0-244D-B692-FACBCFBA7E60}">
      <dgm:prSet/>
      <dgm:spPr/>
      <dgm:t>
        <a:bodyPr/>
        <a:lstStyle/>
        <a:p>
          <a:endParaRPr lang="en-US"/>
        </a:p>
      </dgm:t>
    </dgm:pt>
    <dgm:pt modelId="{CEFE646F-ED71-F24B-B4A7-92F283FE138B}" type="sibTrans" cxnId="{339AB090-94D0-244D-B692-FACBCFBA7E60}">
      <dgm:prSet/>
      <dgm:spPr/>
      <dgm:t>
        <a:bodyPr/>
        <a:lstStyle/>
        <a:p>
          <a:endParaRPr lang="en-US"/>
        </a:p>
      </dgm:t>
    </dgm:pt>
    <dgm:pt modelId="{8FCE0AC1-7B70-DE4F-AC86-29E23A4435FB}">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Organizing Team &amp; Prep</a:t>
          </a:r>
          <a:endParaRPr lang="en-US" sz="1100" b="1" dirty="0"/>
        </a:p>
      </dgm:t>
    </dgm:pt>
    <dgm:pt modelId="{2A572AEA-50B3-0345-A2A9-B322FEA2EA86}" type="parTrans" cxnId="{661989FC-1EA8-644D-BECF-F10F8DAA9A29}">
      <dgm:prSet/>
      <dgm:spPr/>
      <dgm:t>
        <a:bodyPr/>
        <a:lstStyle/>
        <a:p>
          <a:endParaRPr lang="en-US"/>
        </a:p>
      </dgm:t>
    </dgm:pt>
    <dgm:pt modelId="{B3FDD010-E645-AB4E-B603-715539AA6679}" type="sibTrans" cxnId="{661989FC-1EA8-644D-BECF-F10F8DAA9A29}">
      <dgm:prSet/>
      <dgm:spPr/>
      <dgm:t>
        <a:bodyPr/>
        <a:lstStyle/>
        <a:p>
          <a:endParaRPr lang="en-US"/>
        </a:p>
      </dgm:t>
    </dgm:pt>
    <dgm:pt modelId="{174A9DC2-0F8E-BA45-930F-6745A1C4369F}">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Takeaways</a:t>
          </a:r>
          <a:endParaRPr lang="en-US" sz="1100" b="1" dirty="0"/>
        </a:p>
      </dgm:t>
    </dgm:pt>
    <dgm:pt modelId="{0EC36CB8-729E-8646-8EE4-2ACE9ED1F2CB}" type="parTrans" cxnId="{857B3215-240B-3F4C-860F-DB0985A3CD85}">
      <dgm:prSet/>
      <dgm:spPr/>
      <dgm:t>
        <a:bodyPr/>
        <a:lstStyle/>
        <a:p>
          <a:endParaRPr lang="en-US"/>
        </a:p>
      </dgm:t>
    </dgm:pt>
    <dgm:pt modelId="{B6690FA5-1FCE-A147-BC6D-1CE49878975B}" type="sibTrans" cxnId="{857B3215-240B-3F4C-860F-DB0985A3CD85}">
      <dgm:prSet/>
      <dgm:spPr/>
      <dgm:t>
        <a:bodyPr/>
        <a:lstStyle/>
        <a:p>
          <a:endParaRPr lang="en-US"/>
        </a:p>
      </dgm:t>
    </dgm:pt>
    <dgm:pt modelId="{586DF137-F0E9-0247-ACA4-CA1A38A10A93}">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Background</a:t>
          </a:r>
          <a:endParaRPr lang="en-US" sz="1100" b="1" dirty="0"/>
        </a:p>
      </dgm:t>
    </dgm:pt>
    <dgm:pt modelId="{0DBDA7A9-1290-FA41-A356-C8330AA5F16B}" type="parTrans" cxnId="{554143CC-47C9-3945-AEF9-97AA09456459}">
      <dgm:prSet/>
      <dgm:spPr/>
      <dgm:t>
        <a:bodyPr/>
        <a:lstStyle/>
        <a:p>
          <a:endParaRPr lang="en-US"/>
        </a:p>
      </dgm:t>
    </dgm:pt>
    <dgm:pt modelId="{68216F00-21E2-2343-9F34-D981A23AFC87}" type="sibTrans" cxnId="{554143CC-47C9-3945-AEF9-97AA09456459}">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E647D0CC-2CB2-8F47-9B9C-258EAAEFFEC1}" type="pres">
      <dgm:prSet presAssocID="{586DF137-F0E9-0247-ACA4-CA1A38A10A93}" presName="parTxOnly" presStyleLbl="node1" presStyleIdx="0" presStyleCnt="7">
        <dgm:presLayoutVars>
          <dgm:bulletEnabled val="1"/>
        </dgm:presLayoutVars>
      </dgm:prSet>
      <dgm:spPr/>
      <dgm:t>
        <a:bodyPr/>
        <a:lstStyle/>
        <a:p>
          <a:endParaRPr lang="en-US"/>
        </a:p>
      </dgm:t>
    </dgm:pt>
    <dgm:pt modelId="{B6518895-3742-0943-AF1D-B22CD055E723}" type="pres">
      <dgm:prSet presAssocID="{68216F00-21E2-2343-9F34-D981A23AFC87}" presName="parSpace" presStyleCnt="0"/>
      <dgm:spPr/>
    </dgm:pt>
    <dgm:pt modelId="{C436D6E4-5869-8145-8D2E-EF7D42B96194}" type="pres">
      <dgm:prSet presAssocID="{9A7D6838-CC1E-DA44-B940-919BB51E8598}" presName="parTxOnly" presStyleLbl="node1" presStyleIdx="1" presStyleCnt="7">
        <dgm:presLayoutVars>
          <dgm:bulletEnabled val="1"/>
        </dgm:presLayoutVars>
      </dgm:prSet>
      <dgm:spPr/>
      <dgm:t>
        <a:bodyPr/>
        <a:lstStyle/>
        <a:p>
          <a:endParaRPr lang="en-US"/>
        </a:p>
      </dgm:t>
    </dgm:pt>
    <dgm:pt modelId="{154620CA-5092-9546-A59E-1A0172EF981C}" type="pres">
      <dgm:prSet presAssocID="{DC4C9868-3B0F-EC4D-AD41-4FD03D90891C}" presName="parSpace" presStyleCnt="0"/>
      <dgm:spPr/>
    </dgm:pt>
    <dgm:pt modelId="{8A7DB0D3-CB82-DC4B-ACC5-BFAC73F64ECF}" type="pres">
      <dgm:prSet presAssocID="{DEF8D766-6AF1-5B45-8AA7-D304E9A34E65}" presName="parTxOnly" presStyleLbl="node1" presStyleIdx="2" presStyleCnt="7">
        <dgm:presLayoutVars>
          <dgm:bulletEnabled val="1"/>
        </dgm:presLayoutVars>
      </dgm:prSet>
      <dgm:spPr/>
      <dgm:t>
        <a:bodyPr/>
        <a:lstStyle/>
        <a:p>
          <a:endParaRPr lang="en-US"/>
        </a:p>
      </dgm:t>
    </dgm:pt>
    <dgm:pt modelId="{06597BC0-9D74-1744-BC2B-81AB28E3CD20}" type="pres">
      <dgm:prSet presAssocID="{510AC040-A348-CF47-ADA3-395685C4AD4A}" presName="parSpace" presStyleCnt="0"/>
      <dgm:spPr/>
    </dgm:pt>
    <dgm:pt modelId="{1259CFCE-559D-A645-8CEF-F56FFDF47CFE}" type="pres">
      <dgm:prSet presAssocID="{25F3DC0C-1DB7-0946-8518-F7717BFB6724}" presName="parTxOnly" presStyleLbl="node1" presStyleIdx="3" presStyleCnt="7">
        <dgm:presLayoutVars>
          <dgm:bulletEnabled val="1"/>
        </dgm:presLayoutVars>
      </dgm:prSet>
      <dgm:spPr/>
      <dgm:t>
        <a:bodyPr/>
        <a:lstStyle/>
        <a:p>
          <a:endParaRPr lang="en-US"/>
        </a:p>
      </dgm:t>
    </dgm:pt>
    <dgm:pt modelId="{2B6C54F8-BED8-C244-8B77-676061D95D7B}" type="pres">
      <dgm:prSet presAssocID="{76F7718C-8978-924C-933D-AA2E79752769}" presName="parSpace" presStyleCnt="0"/>
      <dgm:spPr/>
    </dgm:pt>
    <dgm:pt modelId="{EEC49BA0-895D-FE42-BAFA-5F74BEE962E9}" type="pres">
      <dgm:prSet presAssocID="{47CE4330-9836-A84C-A5E4-C76C23F9C164}" presName="parTxOnly" presStyleLbl="node1" presStyleIdx="4" presStyleCnt="7">
        <dgm:presLayoutVars>
          <dgm:bulletEnabled val="1"/>
        </dgm:presLayoutVars>
      </dgm:prSet>
      <dgm:spPr/>
      <dgm:t>
        <a:bodyPr/>
        <a:lstStyle/>
        <a:p>
          <a:endParaRPr lang="en-US"/>
        </a:p>
      </dgm:t>
    </dgm:pt>
    <dgm:pt modelId="{06D37771-D471-0045-BEE1-BF392B260683}" type="pres">
      <dgm:prSet presAssocID="{CEFE646F-ED71-F24B-B4A7-92F283FE138B}" presName="parSpace" presStyleCnt="0"/>
      <dgm:spPr/>
    </dgm:pt>
    <dgm:pt modelId="{5561F234-A724-4849-A0F6-04113EFAE711}" type="pres">
      <dgm:prSet presAssocID="{8FCE0AC1-7B70-DE4F-AC86-29E23A4435FB}" presName="parTxOnly" presStyleLbl="node1" presStyleIdx="5" presStyleCnt="7">
        <dgm:presLayoutVars>
          <dgm:bulletEnabled val="1"/>
        </dgm:presLayoutVars>
      </dgm:prSet>
      <dgm:spPr/>
      <dgm:t>
        <a:bodyPr/>
        <a:lstStyle/>
        <a:p>
          <a:endParaRPr lang="en-US"/>
        </a:p>
      </dgm:t>
    </dgm:pt>
    <dgm:pt modelId="{F1E3C1DA-A5C7-FA4A-BD6E-D772190FF604}" type="pres">
      <dgm:prSet presAssocID="{B3FDD010-E645-AB4E-B603-715539AA6679}" presName="parSpace" presStyleCnt="0"/>
      <dgm:spPr/>
    </dgm:pt>
    <dgm:pt modelId="{C58DCBC6-B84A-384B-B2FE-64333C760878}" type="pres">
      <dgm:prSet presAssocID="{174A9DC2-0F8E-BA45-930F-6745A1C4369F}" presName="parTxOnly" presStyleLbl="node1" presStyleIdx="6" presStyleCnt="7">
        <dgm:presLayoutVars>
          <dgm:bulletEnabled val="1"/>
        </dgm:presLayoutVars>
      </dgm:prSet>
      <dgm:spPr/>
      <dgm:t>
        <a:bodyPr/>
        <a:lstStyle/>
        <a:p>
          <a:endParaRPr lang="en-US"/>
        </a:p>
      </dgm:t>
    </dgm:pt>
  </dgm:ptLst>
  <dgm:cxnLst>
    <dgm:cxn modelId="{339AB090-94D0-244D-B692-FACBCFBA7E60}" srcId="{6EDB30F4-B03F-8949-8EEA-2FF795BA58FF}" destId="{47CE4330-9836-A84C-A5E4-C76C23F9C164}" srcOrd="4" destOrd="0" parTransId="{0D4D7144-FEDA-C84E-BFF4-B5EDC459A222}" sibTransId="{CEFE646F-ED71-F24B-B4A7-92F283FE138B}"/>
    <dgm:cxn modelId="{B1865CCE-858F-9B4E-A4B8-904662360146}" type="presOf" srcId="{DEF8D766-6AF1-5B45-8AA7-D304E9A34E65}" destId="{8A7DB0D3-CB82-DC4B-ACC5-BFAC73F64ECF}" srcOrd="0" destOrd="0" presId="urn:microsoft.com/office/officeart/2005/8/layout/hChevron3"/>
    <dgm:cxn modelId="{AECEBB2A-BD32-2044-8C1D-6B2C600691F0}" type="presOf" srcId="{8FCE0AC1-7B70-DE4F-AC86-29E23A4435FB}" destId="{5561F234-A724-4849-A0F6-04113EFAE711}" srcOrd="0" destOrd="0" presId="urn:microsoft.com/office/officeart/2005/8/layout/hChevron3"/>
    <dgm:cxn modelId="{822AA90F-F3BD-9A47-956D-C0BA25767A3A}" srcId="{6EDB30F4-B03F-8949-8EEA-2FF795BA58FF}" destId="{25F3DC0C-1DB7-0946-8518-F7717BFB6724}" srcOrd="3" destOrd="0" parTransId="{C3F72E3D-5AEE-1A42-9141-CD42598AC3B9}" sibTransId="{76F7718C-8978-924C-933D-AA2E79752769}"/>
    <dgm:cxn modelId="{940C0EBA-9007-354E-86D4-BFC753E1D57D}" srcId="{6EDB30F4-B03F-8949-8EEA-2FF795BA58FF}" destId="{9A7D6838-CC1E-DA44-B940-919BB51E8598}" srcOrd="1" destOrd="0" parTransId="{0DB17F33-0CDA-B84B-BCF3-C172979B0A51}" sibTransId="{DC4C9868-3B0F-EC4D-AD41-4FD03D90891C}"/>
    <dgm:cxn modelId="{10936A70-C2CE-AE43-876B-AE299B67865D}" type="presOf" srcId="{47CE4330-9836-A84C-A5E4-C76C23F9C164}" destId="{EEC49BA0-895D-FE42-BAFA-5F74BEE962E9}" srcOrd="0" destOrd="0" presId="urn:microsoft.com/office/officeart/2005/8/layout/hChevron3"/>
    <dgm:cxn modelId="{B243DC99-AA90-F344-AECD-60D455B171BC}" type="presOf" srcId="{9A7D6838-CC1E-DA44-B940-919BB51E8598}" destId="{C436D6E4-5869-8145-8D2E-EF7D42B96194}" srcOrd="0" destOrd="0" presId="urn:microsoft.com/office/officeart/2005/8/layout/hChevron3"/>
    <dgm:cxn modelId="{CB219D6B-2E9C-0345-B3A5-2CFF606F69E5}" type="presOf" srcId="{586DF137-F0E9-0247-ACA4-CA1A38A10A93}" destId="{E647D0CC-2CB2-8F47-9B9C-258EAAEFFEC1}" srcOrd="0" destOrd="0" presId="urn:microsoft.com/office/officeart/2005/8/layout/hChevron3"/>
    <dgm:cxn modelId="{8F5CEDF1-8D22-3443-8A35-793D5E1E51D9}" type="presOf" srcId="{6EDB30F4-B03F-8949-8EEA-2FF795BA58FF}" destId="{8B6AD519-68F3-BC4D-A78F-133AF0FE75DE}" srcOrd="0" destOrd="0" presId="urn:microsoft.com/office/officeart/2005/8/layout/hChevron3"/>
    <dgm:cxn modelId="{1D6CDD38-5999-EF49-9777-E4FD54141C26}" srcId="{6EDB30F4-B03F-8949-8EEA-2FF795BA58FF}" destId="{DEF8D766-6AF1-5B45-8AA7-D304E9A34E65}" srcOrd="2" destOrd="0" parTransId="{B413513E-4F54-924C-B671-45F4D57D90D8}" sibTransId="{510AC040-A348-CF47-ADA3-395685C4AD4A}"/>
    <dgm:cxn modelId="{11CB687F-F510-A44B-BD62-8047C85085A0}" type="presOf" srcId="{174A9DC2-0F8E-BA45-930F-6745A1C4369F}" destId="{C58DCBC6-B84A-384B-B2FE-64333C760878}" srcOrd="0" destOrd="0" presId="urn:microsoft.com/office/officeart/2005/8/layout/hChevron3"/>
    <dgm:cxn modelId="{661989FC-1EA8-644D-BECF-F10F8DAA9A29}" srcId="{6EDB30F4-B03F-8949-8EEA-2FF795BA58FF}" destId="{8FCE0AC1-7B70-DE4F-AC86-29E23A4435FB}" srcOrd="5" destOrd="0" parTransId="{2A572AEA-50B3-0345-A2A9-B322FEA2EA86}" sibTransId="{B3FDD010-E645-AB4E-B603-715539AA6679}"/>
    <dgm:cxn modelId="{40219AA5-0D35-D34D-B53B-AF699F4E3858}" type="presOf" srcId="{25F3DC0C-1DB7-0946-8518-F7717BFB6724}" destId="{1259CFCE-559D-A645-8CEF-F56FFDF47CFE}" srcOrd="0" destOrd="0" presId="urn:microsoft.com/office/officeart/2005/8/layout/hChevron3"/>
    <dgm:cxn modelId="{554143CC-47C9-3945-AEF9-97AA09456459}" srcId="{6EDB30F4-B03F-8949-8EEA-2FF795BA58FF}" destId="{586DF137-F0E9-0247-ACA4-CA1A38A10A93}" srcOrd="0" destOrd="0" parTransId="{0DBDA7A9-1290-FA41-A356-C8330AA5F16B}" sibTransId="{68216F00-21E2-2343-9F34-D981A23AFC87}"/>
    <dgm:cxn modelId="{857B3215-240B-3F4C-860F-DB0985A3CD85}" srcId="{6EDB30F4-B03F-8949-8EEA-2FF795BA58FF}" destId="{174A9DC2-0F8E-BA45-930F-6745A1C4369F}" srcOrd="6" destOrd="0" parTransId="{0EC36CB8-729E-8646-8EE4-2ACE9ED1F2CB}" sibTransId="{B6690FA5-1FCE-A147-BC6D-1CE49878975B}"/>
    <dgm:cxn modelId="{1178E159-36B6-6040-B516-89C62CDD5E17}" type="presParOf" srcId="{8B6AD519-68F3-BC4D-A78F-133AF0FE75DE}" destId="{E647D0CC-2CB2-8F47-9B9C-258EAAEFFEC1}" srcOrd="0" destOrd="0" presId="urn:microsoft.com/office/officeart/2005/8/layout/hChevron3"/>
    <dgm:cxn modelId="{768B4171-6014-B349-8959-06E1E2B8B27C}" type="presParOf" srcId="{8B6AD519-68F3-BC4D-A78F-133AF0FE75DE}" destId="{B6518895-3742-0943-AF1D-B22CD055E723}" srcOrd="1" destOrd="0" presId="urn:microsoft.com/office/officeart/2005/8/layout/hChevron3"/>
    <dgm:cxn modelId="{1772B1E6-96C0-F040-A368-700F7F7FE456}" type="presParOf" srcId="{8B6AD519-68F3-BC4D-A78F-133AF0FE75DE}" destId="{C436D6E4-5869-8145-8D2E-EF7D42B96194}" srcOrd="2" destOrd="0" presId="urn:microsoft.com/office/officeart/2005/8/layout/hChevron3"/>
    <dgm:cxn modelId="{24345D2B-C1F2-5F4E-82EB-6FE8615E3D53}" type="presParOf" srcId="{8B6AD519-68F3-BC4D-A78F-133AF0FE75DE}" destId="{154620CA-5092-9546-A59E-1A0172EF981C}" srcOrd="3" destOrd="0" presId="urn:microsoft.com/office/officeart/2005/8/layout/hChevron3"/>
    <dgm:cxn modelId="{C421814C-2411-3446-A7AD-FECABC2A1667}" type="presParOf" srcId="{8B6AD519-68F3-BC4D-A78F-133AF0FE75DE}" destId="{8A7DB0D3-CB82-DC4B-ACC5-BFAC73F64ECF}" srcOrd="4" destOrd="0" presId="urn:microsoft.com/office/officeart/2005/8/layout/hChevron3"/>
    <dgm:cxn modelId="{26C7123F-C9A9-094B-A347-79C7D04833BF}" type="presParOf" srcId="{8B6AD519-68F3-BC4D-A78F-133AF0FE75DE}" destId="{06597BC0-9D74-1744-BC2B-81AB28E3CD20}" srcOrd="5" destOrd="0" presId="urn:microsoft.com/office/officeart/2005/8/layout/hChevron3"/>
    <dgm:cxn modelId="{CE826085-4BB2-F143-9B5D-0AEF92FB8811}" type="presParOf" srcId="{8B6AD519-68F3-BC4D-A78F-133AF0FE75DE}" destId="{1259CFCE-559D-A645-8CEF-F56FFDF47CFE}" srcOrd="6" destOrd="0" presId="urn:microsoft.com/office/officeart/2005/8/layout/hChevron3"/>
    <dgm:cxn modelId="{C8F2DDEF-C926-FD4B-B6C2-395F3C31561D}" type="presParOf" srcId="{8B6AD519-68F3-BC4D-A78F-133AF0FE75DE}" destId="{2B6C54F8-BED8-C244-8B77-676061D95D7B}" srcOrd="7" destOrd="0" presId="urn:microsoft.com/office/officeart/2005/8/layout/hChevron3"/>
    <dgm:cxn modelId="{11F30451-92D2-C94C-BDD7-7B0D34F01EEF}" type="presParOf" srcId="{8B6AD519-68F3-BC4D-A78F-133AF0FE75DE}" destId="{EEC49BA0-895D-FE42-BAFA-5F74BEE962E9}" srcOrd="8" destOrd="0" presId="urn:microsoft.com/office/officeart/2005/8/layout/hChevron3"/>
    <dgm:cxn modelId="{2B0DC3E0-5BA7-B44B-9AEE-8D706F569A4F}" type="presParOf" srcId="{8B6AD519-68F3-BC4D-A78F-133AF0FE75DE}" destId="{06D37771-D471-0045-BEE1-BF392B260683}" srcOrd="9" destOrd="0" presId="urn:microsoft.com/office/officeart/2005/8/layout/hChevron3"/>
    <dgm:cxn modelId="{1D056E97-0D31-2146-B51A-B5F343E83D93}" type="presParOf" srcId="{8B6AD519-68F3-BC4D-A78F-133AF0FE75DE}" destId="{5561F234-A724-4849-A0F6-04113EFAE711}" srcOrd="10" destOrd="0" presId="urn:microsoft.com/office/officeart/2005/8/layout/hChevron3"/>
    <dgm:cxn modelId="{F93420AF-1277-B842-BED8-F02AC130A915}" type="presParOf" srcId="{8B6AD519-68F3-BC4D-A78F-133AF0FE75DE}" destId="{F1E3C1DA-A5C7-FA4A-BD6E-D772190FF604}" srcOrd="11" destOrd="0" presId="urn:microsoft.com/office/officeart/2005/8/layout/hChevron3"/>
    <dgm:cxn modelId="{E924F70F-5551-2B49-ACF9-6D1F943C5CFD}" type="presParOf" srcId="{8B6AD519-68F3-BC4D-A78F-133AF0FE75DE}" destId="{C58DCBC6-B84A-384B-B2FE-64333C760878}"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9A7D6838-CC1E-DA44-B940-919BB51E8598}">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Data Collection Process</a:t>
          </a:r>
          <a:endParaRPr lang="en-US" sz="1100" b="1" dirty="0"/>
        </a:p>
      </dgm:t>
    </dgm:pt>
    <dgm:pt modelId="{0DB17F33-0CDA-B84B-BCF3-C172979B0A51}" type="parTrans" cxnId="{940C0EBA-9007-354E-86D4-BFC753E1D57D}">
      <dgm:prSet/>
      <dgm:spPr/>
      <dgm:t>
        <a:bodyPr/>
        <a:lstStyle/>
        <a:p>
          <a:endParaRPr lang="en-US"/>
        </a:p>
      </dgm:t>
    </dgm:pt>
    <dgm:pt modelId="{DC4C9868-3B0F-EC4D-AD41-4FD03D90891C}" type="sibTrans" cxnId="{940C0EBA-9007-354E-86D4-BFC753E1D57D}">
      <dgm:prSet/>
      <dgm:spPr/>
      <dgm:t>
        <a:bodyPr/>
        <a:lstStyle/>
        <a:p>
          <a:endParaRPr lang="en-US"/>
        </a:p>
      </dgm:t>
    </dgm:pt>
    <dgm:pt modelId="{DEF8D766-6AF1-5B45-8AA7-D304E9A34E65}">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Communities</a:t>
          </a:r>
          <a:endParaRPr lang="en-US" sz="1100" b="1" dirty="0"/>
        </a:p>
      </dgm:t>
    </dgm:pt>
    <dgm:pt modelId="{B413513E-4F54-924C-B671-45F4D57D90D8}" type="parTrans" cxnId="{1D6CDD38-5999-EF49-9777-E4FD54141C26}">
      <dgm:prSet/>
      <dgm:spPr/>
      <dgm:t>
        <a:bodyPr/>
        <a:lstStyle/>
        <a:p>
          <a:endParaRPr lang="en-US"/>
        </a:p>
      </dgm:t>
    </dgm:pt>
    <dgm:pt modelId="{510AC040-A348-CF47-ADA3-395685C4AD4A}" type="sibTrans" cxnId="{1D6CDD38-5999-EF49-9777-E4FD54141C26}">
      <dgm:prSet/>
      <dgm:spPr/>
      <dgm:t>
        <a:bodyPr/>
        <a:lstStyle/>
        <a:p>
          <a:endParaRPr lang="en-US"/>
        </a:p>
      </dgm:t>
    </dgm:pt>
    <dgm:pt modelId="{25F3DC0C-1DB7-0946-8518-F7717BFB6724}">
      <dgm:prSet custT="1">
        <dgm:style>
          <a:lnRef idx="2">
            <a:schemeClr val="accent2"/>
          </a:lnRef>
          <a:fillRef idx="1">
            <a:schemeClr val="lt1"/>
          </a:fillRef>
          <a:effectRef idx="0">
            <a:schemeClr val="accent2"/>
          </a:effectRef>
          <a:fontRef idx="minor">
            <a:schemeClr val="dk1"/>
          </a:fontRef>
        </dgm:style>
      </dgm:prSet>
      <dgm:spPr>
        <a:solidFill>
          <a:srgbClr val="C0504D"/>
        </a:solidFill>
      </dgm:spPr>
      <dgm:t>
        <a:bodyPr/>
        <a:lstStyle/>
        <a:p>
          <a:r>
            <a:rPr lang="en-US" sz="1100" b="1" dirty="0" smtClean="0"/>
            <a:t>Projects &amp; Teams</a:t>
          </a:r>
          <a:endParaRPr lang="en-US" sz="1100" b="1" dirty="0"/>
        </a:p>
      </dgm:t>
    </dgm:pt>
    <dgm:pt modelId="{C3F72E3D-5AEE-1A42-9141-CD42598AC3B9}" type="parTrans" cxnId="{822AA90F-F3BD-9A47-956D-C0BA25767A3A}">
      <dgm:prSet/>
      <dgm:spPr/>
      <dgm:t>
        <a:bodyPr/>
        <a:lstStyle/>
        <a:p>
          <a:endParaRPr lang="en-US"/>
        </a:p>
      </dgm:t>
    </dgm:pt>
    <dgm:pt modelId="{76F7718C-8978-924C-933D-AA2E79752769}" type="sibTrans" cxnId="{822AA90F-F3BD-9A47-956D-C0BA25767A3A}">
      <dgm:prSet/>
      <dgm:spPr/>
      <dgm:t>
        <a:bodyPr/>
        <a:lstStyle/>
        <a:p>
          <a:endParaRPr lang="en-US"/>
        </a:p>
      </dgm:t>
    </dgm:pt>
    <dgm:pt modelId="{47CE4330-9836-A84C-A5E4-C76C23F9C164}">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Curriculum &amp; Content</a:t>
          </a:r>
          <a:endParaRPr lang="en-US" sz="1100" b="1" dirty="0"/>
        </a:p>
      </dgm:t>
    </dgm:pt>
    <dgm:pt modelId="{0D4D7144-FEDA-C84E-BFF4-B5EDC459A222}" type="parTrans" cxnId="{339AB090-94D0-244D-B692-FACBCFBA7E60}">
      <dgm:prSet/>
      <dgm:spPr/>
      <dgm:t>
        <a:bodyPr/>
        <a:lstStyle/>
        <a:p>
          <a:endParaRPr lang="en-US"/>
        </a:p>
      </dgm:t>
    </dgm:pt>
    <dgm:pt modelId="{CEFE646F-ED71-F24B-B4A7-92F283FE138B}" type="sibTrans" cxnId="{339AB090-94D0-244D-B692-FACBCFBA7E60}">
      <dgm:prSet/>
      <dgm:spPr/>
      <dgm:t>
        <a:bodyPr/>
        <a:lstStyle/>
        <a:p>
          <a:endParaRPr lang="en-US"/>
        </a:p>
      </dgm:t>
    </dgm:pt>
    <dgm:pt modelId="{8FCE0AC1-7B70-DE4F-AC86-29E23A4435FB}">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Organizing Team &amp; Prep</a:t>
          </a:r>
          <a:endParaRPr lang="en-US" sz="1100" b="1" dirty="0"/>
        </a:p>
      </dgm:t>
    </dgm:pt>
    <dgm:pt modelId="{2A572AEA-50B3-0345-A2A9-B322FEA2EA86}" type="parTrans" cxnId="{661989FC-1EA8-644D-BECF-F10F8DAA9A29}">
      <dgm:prSet/>
      <dgm:spPr/>
      <dgm:t>
        <a:bodyPr/>
        <a:lstStyle/>
        <a:p>
          <a:endParaRPr lang="en-US"/>
        </a:p>
      </dgm:t>
    </dgm:pt>
    <dgm:pt modelId="{B3FDD010-E645-AB4E-B603-715539AA6679}" type="sibTrans" cxnId="{661989FC-1EA8-644D-BECF-F10F8DAA9A29}">
      <dgm:prSet/>
      <dgm:spPr/>
      <dgm:t>
        <a:bodyPr/>
        <a:lstStyle/>
        <a:p>
          <a:endParaRPr lang="en-US"/>
        </a:p>
      </dgm:t>
    </dgm:pt>
    <dgm:pt modelId="{174A9DC2-0F8E-BA45-930F-6745A1C4369F}">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Takeaways</a:t>
          </a:r>
          <a:endParaRPr lang="en-US" sz="1100" b="1" dirty="0"/>
        </a:p>
      </dgm:t>
    </dgm:pt>
    <dgm:pt modelId="{0EC36CB8-729E-8646-8EE4-2ACE9ED1F2CB}" type="parTrans" cxnId="{857B3215-240B-3F4C-860F-DB0985A3CD85}">
      <dgm:prSet/>
      <dgm:spPr/>
      <dgm:t>
        <a:bodyPr/>
        <a:lstStyle/>
        <a:p>
          <a:endParaRPr lang="en-US"/>
        </a:p>
      </dgm:t>
    </dgm:pt>
    <dgm:pt modelId="{B6690FA5-1FCE-A147-BC6D-1CE49878975B}" type="sibTrans" cxnId="{857B3215-240B-3F4C-860F-DB0985A3CD85}">
      <dgm:prSet/>
      <dgm:spPr/>
      <dgm:t>
        <a:bodyPr/>
        <a:lstStyle/>
        <a:p>
          <a:endParaRPr lang="en-US"/>
        </a:p>
      </dgm:t>
    </dgm:pt>
    <dgm:pt modelId="{586DF137-F0E9-0247-ACA4-CA1A38A10A93}">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Background</a:t>
          </a:r>
          <a:endParaRPr lang="en-US" sz="1100" b="1" dirty="0"/>
        </a:p>
      </dgm:t>
    </dgm:pt>
    <dgm:pt modelId="{0DBDA7A9-1290-FA41-A356-C8330AA5F16B}" type="parTrans" cxnId="{554143CC-47C9-3945-AEF9-97AA09456459}">
      <dgm:prSet/>
      <dgm:spPr/>
      <dgm:t>
        <a:bodyPr/>
        <a:lstStyle/>
        <a:p>
          <a:endParaRPr lang="en-US"/>
        </a:p>
      </dgm:t>
    </dgm:pt>
    <dgm:pt modelId="{68216F00-21E2-2343-9F34-D981A23AFC87}" type="sibTrans" cxnId="{554143CC-47C9-3945-AEF9-97AA09456459}">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E647D0CC-2CB2-8F47-9B9C-258EAAEFFEC1}" type="pres">
      <dgm:prSet presAssocID="{586DF137-F0E9-0247-ACA4-CA1A38A10A93}" presName="parTxOnly" presStyleLbl="node1" presStyleIdx="0" presStyleCnt="7">
        <dgm:presLayoutVars>
          <dgm:bulletEnabled val="1"/>
        </dgm:presLayoutVars>
      </dgm:prSet>
      <dgm:spPr/>
      <dgm:t>
        <a:bodyPr/>
        <a:lstStyle/>
        <a:p>
          <a:endParaRPr lang="en-US"/>
        </a:p>
      </dgm:t>
    </dgm:pt>
    <dgm:pt modelId="{B6518895-3742-0943-AF1D-B22CD055E723}" type="pres">
      <dgm:prSet presAssocID="{68216F00-21E2-2343-9F34-D981A23AFC87}" presName="parSpace" presStyleCnt="0"/>
      <dgm:spPr/>
    </dgm:pt>
    <dgm:pt modelId="{C436D6E4-5869-8145-8D2E-EF7D42B96194}" type="pres">
      <dgm:prSet presAssocID="{9A7D6838-CC1E-DA44-B940-919BB51E8598}" presName="parTxOnly" presStyleLbl="node1" presStyleIdx="1" presStyleCnt="7">
        <dgm:presLayoutVars>
          <dgm:bulletEnabled val="1"/>
        </dgm:presLayoutVars>
      </dgm:prSet>
      <dgm:spPr/>
      <dgm:t>
        <a:bodyPr/>
        <a:lstStyle/>
        <a:p>
          <a:endParaRPr lang="en-US"/>
        </a:p>
      </dgm:t>
    </dgm:pt>
    <dgm:pt modelId="{154620CA-5092-9546-A59E-1A0172EF981C}" type="pres">
      <dgm:prSet presAssocID="{DC4C9868-3B0F-EC4D-AD41-4FD03D90891C}" presName="parSpace" presStyleCnt="0"/>
      <dgm:spPr/>
    </dgm:pt>
    <dgm:pt modelId="{8A7DB0D3-CB82-DC4B-ACC5-BFAC73F64ECF}" type="pres">
      <dgm:prSet presAssocID="{DEF8D766-6AF1-5B45-8AA7-D304E9A34E65}" presName="parTxOnly" presStyleLbl="node1" presStyleIdx="2" presStyleCnt="7">
        <dgm:presLayoutVars>
          <dgm:bulletEnabled val="1"/>
        </dgm:presLayoutVars>
      </dgm:prSet>
      <dgm:spPr/>
      <dgm:t>
        <a:bodyPr/>
        <a:lstStyle/>
        <a:p>
          <a:endParaRPr lang="en-US"/>
        </a:p>
      </dgm:t>
    </dgm:pt>
    <dgm:pt modelId="{06597BC0-9D74-1744-BC2B-81AB28E3CD20}" type="pres">
      <dgm:prSet presAssocID="{510AC040-A348-CF47-ADA3-395685C4AD4A}" presName="parSpace" presStyleCnt="0"/>
      <dgm:spPr/>
    </dgm:pt>
    <dgm:pt modelId="{1259CFCE-559D-A645-8CEF-F56FFDF47CFE}" type="pres">
      <dgm:prSet presAssocID="{25F3DC0C-1DB7-0946-8518-F7717BFB6724}" presName="parTxOnly" presStyleLbl="node1" presStyleIdx="3" presStyleCnt="7">
        <dgm:presLayoutVars>
          <dgm:bulletEnabled val="1"/>
        </dgm:presLayoutVars>
      </dgm:prSet>
      <dgm:spPr/>
      <dgm:t>
        <a:bodyPr/>
        <a:lstStyle/>
        <a:p>
          <a:endParaRPr lang="en-US"/>
        </a:p>
      </dgm:t>
    </dgm:pt>
    <dgm:pt modelId="{2B6C54F8-BED8-C244-8B77-676061D95D7B}" type="pres">
      <dgm:prSet presAssocID="{76F7718C-8978-924C-933D-AA2E79752769}" presName="parSpace" presStyleCnt="0"/>
      <dgm:spPr/>
    </dgm:pt>
    <dgm:pt modelId="{EEC49BA0-895D-FE42-BAFA-5F74BEE962E9}" type="pres">
      <dgm:prSet presAssocID="{47CE4330-9836-A84C-A5E4-C76C23F9C164}" presName="parTxOnly" presStyleLbl="node1" presStyleIdx="4" presStyleCnt="7">
        <dgm:presLayoutVars>
          <dgm:bulletEnabled val="1"/>
        </dgm:presLayoutVars>
      </dgm:prSet>
      <dgm:spPr/>
      <dgm:t>
        <a:bodyPr/>
        <a:lstStyle/>
        <a:p>
          <a:endParaRPr lang="en-US"/>
        </a:p>
      </dgm:t>
    </dgm:pt>
    <dgm:pt modelId="{06D37771-D471-0045-BEE1-BF392B260683}" type="pres">
      <dgm:prSet presAssocID="{CEFE646F-ED71-F24B-B4A7-92F283FE138B}" presName="parSpace" presStyleCnt="0"/>
      <dgm:spPr/>
    </dgm:pt>
    <dgm:pt modelId="{5561F234-A724-4849-A0F6-04113EFAE711}" type="pres">
      <dgm:prSet presAssocID="{8FCE0AC1-7B70-DE4F-AC86-29E23A4435FB}" presName="parTxOnly" presStyleLbl="node1" presStyleIdx="5" presStyleCnt="7">
        <dgm:presLayoutVars>
          <dgm:bulletEnabled val="1"/>
        </dgm:presLayoutVars>
      </dgm:prSet>
      <dgm:spPr/>
      <dgm:t>
        <a:bodyPr/>
        <a:lstStyle/>
        <a:p>
          <a:endParaRPr lang="en-US"/>
        </a:p>
      </dgm:t>
    </dgm:pt>
    <dgm:pt modelId="{F1E3C1DA-A5C7-FA4A-BD6E-D772190FF604}" type="pres">
      <dgm:prSet presAssocID="{B3FDD010-E645-AB4E-B603-715539AA6679}" presName="parSpace" presStyleCnt="0"/>
      <dgm:spPr/>
    </dgm:pt>
    <dgm:pt modelId="{C58DCBC6-B84A-384B-B2FE-64333C760878}" type="pres">
      <dgm:prSet presAssocID="{174A9DC2-0F8E-BA45-930F-6745A1C4369F}" presName="parTxOnly" presStyleLbl="node1" presStyleIdx="6" presStyleCnt="7">
        <dgm:presLayoutVars>
          <dgm:bulletEnabled val="1"/>
        </dgm:presLayoutVars>
      </dgm:prSet>
      <dgm:spPr/>
      <dgm:t>
        <a:bodyPr/>
        <a:lstStyle/>
        <a:p>
          <a:endParaRPr lang="en-US"/>
        </a:p>
      </dgm:t>
    </dgm:pt>
  </dgm:ptLst>
  <dgm:cxnLst>
    <dgm:cxn modelId="{339AB090-94D0-244D-B692-FACBCFBA7E60}" srcId="{6EDB30F4-B03F-8949-8EEA-2FF795BA58FF}" destId="{47CE4330-9836-A84C-A5E4-C76C23F9C164}" srcOrd="4" destOrd="0" parTransId="{0D4D7144-FEDA-C84E-BFF4-B5EDC459A222}" sibTransId="{CEFE646F-ED71-F24B-B4A7-92F283FE138B}"/>
    <dgm:cxn modelId="{06DBE5EA-12FB-F044-8F4F-7B491B305F76}" type="presOf" srcId="{25F3DC0C-1DB7-0946-8518-F7717BFB6724}" destId="{1259CFCE-559D-A645-8CEF-F56FFDF47CFE}" srcOrd="0" destOrd="0" presId="urn:microsoft.com/office/officeart/2005/8/layout/hChevron3"/>
    <dgm:cxn modelId="{822AA90F-F3BD-9A47-956D-C0BA25767A3A}" srcId="{6EDB30F4-B03F-8949-8EEA-2FF795BA58FF}" destId="{25F3DC0C-1DB7-0946-8518-F7717BFB6724}" srcOrd="3" destOrd="0" parTransId="{C3F72E3D-5AEE-1A42-9141-CD42598AC3B9}" sibTransId="{76F7718C-8978-924C-933D-AA2E79752769}"/>
    <dgm:cxn modelId="{940C0EBA-9007-354E-86D4-BFC753E1D57D}" srcId="{6EDB30F4-B03F-8949-8EEA-2FF795BA58FF}" destId="{9A7D6838-CC1E-DA44-B940-919BB51E8598}" srcOrd="1" destOrd="0" parTransId="{0DB17F33-0CDA-B84B-BCF3-C172979B0A51}" sibTransId="{DC4C9868-3B0F-EC4D-AD41-4FD03D90891C}"/>
    <dgm:cxn modelId="{A1A87485-E1C6-8540-8E58-C017EB6EAB66}" type="presOf" srcId="{9A7D6838-CC1E-DA44-B940-919BB51E8598}" destId="{C436D6E4-5869-8145-8D2E-EF7D42B96194}" srcOrd="0" destOrd="0" presId="urn:microsoft.com/office/officeart/2005/8/layout/hChevron3"/>
    <dgm:cxn modelId="{B9DD01BA-DA36-1F40-816C-EF01C3705812}" type="presOf" srcId="{586DF137-F0E9-0247-ACA4-CA1A38A10A93}" destId="{E647D0CC-2CB2-8F47-9B9C-258EAAEFFEC1}" srcOrd="0" destOrd="0" presId="urn:microsoft.com/office/officeart/2005/8/layout/hChevron3"/>
    <dgm:cxn modelId="{2797B9B7-51C7-E54A-B1A5-6E2192B7C0CC}" type="presOf" srcId="{174A9DC2-0F8E-BA45-930F-6745A1C4369F}" destId="{C58DCBC6-B84A-384B-B2FE-64333C760878}" srcOrd="0" destOrd="0" presId="urn:microsoft.com/office/officeart/2005/8/layout/hChevron3"/>
    <dgm:cxn modelId="{1D6CDD38-5999-EF49-9777-E4FD54141C26}" srcId="{6EDB30F4-B03F-8949-8EEA-2FF795BA58FF}" destId="{DEF8D766-6AF1-5B45-8AA7-D304E9A34E65}" srcOrd="2" destOrd="0" parTransId="{B413513E-4F54-924C-B671-45F4D57D90D8}" sibTransId="{510AC040-A348-CF47-ADA3-395685C4AD4A}"/>
    <dgm:cxn modelId="{F9F94C3D-5738-6A47-A8F5-5C9050174EB0}" type="presOf" srcId="{DEF8D766-6AF1-5B45-8AA7-D304E9A34E65}" destId="{8A7DB0D3-CB82-DC4B-ACC5-BFAC73F64ECF}" srcOrd="0" destOrd="0" presId="urn:microsoft.com/office/officeart/2005/8/layout/hChevron3"/>
    <dgm:cxn modelId="{1DA6EB48-8CE7-4D4A-8D14-948A5C844AE4}" type="presOf" srcId="{6EDB30F4-B03F-8949-8EEA-2FF795BA58FF}" destId="{8B6AD519-68F3-BC4D-A78F-133AF0FE75DE}" srcOrd="0" destOrd="0" presId="urn:microsoft.com/office/officeart/2005/8/layout/hChevron3"/>
    <dgm:cxn modelId="{661989FC-1EA8-644D-BECF-F10F8DAA9A29}" srcId="{6EDB30F4-B03F-8949-8EEA-2FF795BA58FF}" destId="{8FCE0AC1-7B70-DE4F-AC86-29E23A4435FB}" srcOrd="5" destOrd="0" parTransId="{2A572AEA-50B3-0345-A2A9-B322FEA2EA86}" sibTransId="{B3FDD010-E645-AB4E-B603-715539AA6679}"/>
    <dgm:cxn modelId="{554143CC-47C9-3945-AEF9-97AA09456459}" srcId="{6EDB30F4-B03F-8949-8EEA-2FF795BA58FF}" destId="{586DF137-F0E9-0247-ACA4-CA1A38A10A93}" srcOrd="0" destOrd="0" parTransId="{0DBDA7A9-1290-FA41-A356-C8330AA5F16B}" sibTransId="{68216F00-21E2-2343-9F34-D981A23AFC87}"/>
    <dgm:cxn modelId="{857B3215-240B-3F4C-860F-DB0985A3CD85}" srcId="{6EDB30F4-B03F-8949-8EEA-2FF795BA58FF}" destId="{174A9DC2-0F8E-BA45-930F-6745A1C4369F}" srcOrd="6" destOrd="0" parTransId="{0EC36CB8-729E-8646-8EE4-2ACE9ED1F2CB}" sibTransId="{B6690FA5-1FCE-A147-BC6D-1CE49878975B}"/>
    <dgm:cxn modelId="{6DD9E419-8E8D-FC46-861A-0846807D5B4F}" type="presOf" srcId="{47CE4330-9836-A84C-A5E4-C76C23F9C164}" destId="{EEC49BA0-895D-FE42-BAFA-5F74BEE962E9}" srcOrd="0" destOrd="0" presId="urn:microsoft.com/office/officeart/2005/8/layout/hChevron3"/>
    <dgm:cxn modelId="{D8742E6C-0B8F-3C45-ADDF-4F0BDA0EA6C8}" type="presOf" srcId="{8FCE0AC1-7B70-DE4F-AC86-29E23A4435FB}" destId="{5561F234-A724-4849-A0F6-04113EFAE711}" srcOrd="0" destOrd="0" presId="urn:microsoft.com/office/officeart/2005/8/layout/hChevron3"/>
    <dgm:cxn modelId="{0EA07CF1-D68E-2E4D-ACD1-C051CE6F1A70}" type="presParOf" srcId="{8B6AD519-68F3-BC4D-A78F-133AF0FE75DE}" destId="{E647D0CC-2CB2-8F47-9B9C-258EAAEFFEC1}" srcOrd="0" destOrd="0" presId="urn:microsoft.com/office/officeart/2005/8/layout/hChevron3"/>
    <dgm:cxn modelId="{A91E6A9E-1D6B-0F43-AACD-4C32318D2CA7}" type="presParOf" srcId="{8B6AD519-68F3-BC4D-A78F-133AF0FE75DE}" destId="{B6518895-3742-0943-AF1D-B22CD055E723}" srcOrd="1" destOrd="0" presId="urn:microsoft.com/office/officeart/2005/8/layout/hChevron3"/>
    <dgm:cxn modelId="{78F7B66C-9C08-BF4E-8007-FF7F46735D54}" type="presParOf" srcId="{8B6AD519-68F3-BC4D-A78F-133AF0FE75DE}" destId="{C436D6E4-5869-8145-8D2E-EF7D42B96194}" srcOrd="2" destOrd="0" presId="urn:microsoft.com/office/officeart/2005/8/layout/hChevron3"/>
    <dgm:cxn modelId="{FB62C0B9-8128-4C46-AAED-1E4F9734E816}" type="presParOf" srcId="{8B6AD519-68F3-BC4D-A78F-133AF0FE75DE}" destId="{154620CA-5092-9546-A59E-1A0172EF981C}" srcOrd="3" destOrd="0" presId="urn:microsoft.com/office/officeart/2005/8/layout/hChevron3"/>
    <dgm:cxn modelId="{C21D595B-2074-3B42-8D14-FD2D58332F9F}" type="presParOf" srcId="{8B6AD519-68F3-BC4D-A78F-133AF0FE75DE}" destId="{8A7DB0D3-CB82-DC4B-ACC5-BFAC73F64ECF}" srcOrd="4" destOrd="0" presId="urn:microsoft.com/office/officeart/2005/8/layout/hChevron3"/>
    <dgm:cxn modelId="{185377F4-3E27-264E-A11C-30933101E0D9}" type="presParOf" srcId="{8B6AD519-68F3-BC4D-A78F-133AF0FE75DE}" destId="{06597BC0-9D74-1744-BC2B-81AB28E3CD20}" srcOrd="5" destOrd="0" presId="urn:microsoft.com/office/officeart/2005/8/layout/hChevron3"/>
    <dgm:cxn modelId="{C5C455EA-0F3A-424B-B2AB-1AF75210C2FE}" type="presParOf" srcId="{8B6AD519-68F3-BC4D-A78F-133AF0FE75DE}" destId="{1259CFCE-559D-A645-8CEF-F56FFDF47CFE}" srcOrd="6" destOrd="0" presId="urn:microsoft.com/office/officeart/2005/8/layout/hChevron3"/>
    <dgm:cxn modelId="{BFE46687-9949-0B4E-8F6A-2960362EF535}" type="presParOf" srcId="{8B6AD519-68F3-BC4D-A78F-133AF0FE75DE}" destId="{2B6C54F8-BED8-C244-8B77-676061D95D7B}" srcOrd="7" destOrd="0" presId="urn:microsoft.com/office/officeart/2005/8/layout/hChevron3"/>
    <dgm:cxn modelId="{A2FEB901-D851-F341-AAA4-CEE14610F34B}" type="presParOf" srcId="{8B6AD519-68F3-BC4D-A78F-133AF0FE75DE}" destId="{EEC49BA0-895D-FE42-BAFA-5F74BEE962E9}" srcOrd="8" destOrd="0" presId="urn:microsoft.com/office/officeart/2005/8/layout/hChevron3"/>
    <dgm:cxn modelId="{42D97F04-118C-1247-8937-AAB21AF80893}" type="presParOf" srcId="{8B6AD519-68F3-BC4D-A78F-133AF0FE75DE}" destId="{06D37771-D471-0045-BEE1-BF392B260683}" srcOrd="9" destOrd="0" presId="urn:microsoft.com/office/officeart/2005/8/layout/hChevron3"/>
    <dgm:cxn modelId="{26C79D18-B8E4-BE47-9948-97A2722D8179}" type="presParOf" srcId="{8B6AD519-68F3-BC4D-A78F-133AF0FE75DE}" destId="{5561F234-A724-4849-A0F6-04113EFAE711}" srcOrd="10" destOrd="0" presId="urn:microsoft.com/office/officeart/2005/8/layout/hChevron3"/>
    <dgm:cxn modelId="{EA759210-2560-624F-8BC4-2E60590F3719}" type="presParOf" srcId="{8B6AD519-68F3-BC4D-A78F-133AF0FE75DE}" destId="{F1E3C1DA-A5C7-FA4A-BD6E-D772190FF604}" srcOrd="11" destOrd="0" presId="urn:microsoft.com/office/officeart/2005/8/layout/hChevron3"/>
    <dgm:cxn modelId="{73EC0C2C-DC53-F647-8174-8C195217EA9A}" type="presParOf" srcId="{8B6AD519-68F3-BC4D-A78F-133AF0FE75DE}" destId="{C58DCBC6-B84A-384B-B2FE-64333C760878}"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9A7D6838-CC1E-DA44-B940-919BB51E8598}">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Data Collection Process</a:t>
          </a:r>
          <a:endParaRPr lang="en-US" sz="1100" b="1" dirty="0"/>
        </a:p>
      </dgm:t>
    </dgm:pt>
    <dgm:pt modelId="{0DB17F33-0CDA-B84B-BCF3-C172979B0A51}" type="parTrans" cxnId="{940C0EBA-9007-354E-86D4-BFC753E1D57D}">
      <dgm:prSet/>
      <dgm:spPr/>
      <dgm:t>
        <a:bodyPr/>
        <a:lstStyle/>
        <a:p>
          <a:endParaRPr lang="en-US"/>
        </a:p>
      </dgm:t>
    </dgm:pt>
    <dgm:pt modelId="{DC4C9868-3B0F-EC4D-AD41-4FD03D90891C}" type="sibTrans" cxnId="{940C0EBA-9007-354E-86D4-BFC753E1D57D}">
      <dgm:prSet/>
      <dgm:spPr/>
      <dgm:t>
        <a:bodyPr/>
        <a:lstStyle/>
        <a:p>
          <a:endParaRPr lang="en-US"/>
        </a:p>
      </dgm:t>
    </dgm:pt>
    <dgm:pt modelId="{DEF8D766-6AF1-5B45-8AA7-D304E9A34E65}">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Communities</a:t>
          </a:r>
          <a:endParaRPr lang="en-US" sz="1100" b="1" dirty="0"/>
        </a:p>
      </dgm:t>
    </dgm:pt>
    <dgm:pt modelId="{B413513E-4F54-924C-B671-45F4D57D90D8}" type="parTrans" cxnId="{1D6CDD38-5999-EF49-9777-E4FD54141C26}">
      <dgm:prSet/>
      <dgm:spPr/>
      <dgm:t>
        <a:bodyPr/>
        <a:lstStyle/>
        <a:p>
          <a:endParaRPr lang="en-US"/>
        </a:p>
      </dgm:t>
    </dgm:pt>
    <dgm:pt modelId="{510AC040-A348-CF47-ADA3-395685C4AD4A}" type="sibTrans" cxnId="{1D6CDD38-5999-EF49-9777-E4FD54141C26}">
      <dgm:prSet/>
      <dgm:spPr/>
      <dgm:t>
        <a:bodyPr/>
        <a:lstStyle/>
        <a:p>
          <a:endParaRPr lang="en-US"/>
        </a:p>
      </dgm:t>
    </dgm:pt>
    <dgm:pt modelId="{25F3DC0C-1DB7-0946-8518-F7717BFB6724}">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Projects &amp; Teams</a:t>
          </a:r>
          <a:endParaRPr lang="en-US" sz="1100" b="1" dirty="0"/>
        </a:p>
      </dgm:t>
    </dgm:pt>
    <dgm:pt modelId="{C3F72E3D-5AEE-1A42-9141-CD42598AC3B9}" type="parTrans" cxnId="{822AA90F-F3BD-9A47-956D-C0BA25767A3A}">
      <dgm:prSet/>
      <dgm:spPr/>
      <dgm:t>
        <a:bodyPr/>
        <a:lstStyle/>
        <a:p>
          <a:endParaRPr lang="en-US"/>
        </a:p>
      </dgm:t>
    </dgm:pt>
    <dgm:pt modelId="{76F7718C-8978-924C-933D-AA2E79752769}" type="sibTrans" cxnId="{822AA90F-F3BD-9A47-956D-C0BA25767A3A}">
      <dgm:prSet/>
      <dgm:spPr/>
      <dgm:t>
        <a:bodyPr/>
        <a:lstStyle/>
        <a:p>
          <a:endParaRPr lang="en-US"/>
        </a:p>
      </dgm:t>
    </dgm:pt>
    <dgm:pt modelId="{47CE4330-9836-A84C-A5E4-C76C23F9C164}">
      <dgm:prSet custT="1">
        <dgm:style>
          <a:lnRef idx="2">
            <a:schemeClr val="accent2"/>
          </a:lnRef>
          <a:fillRef idx="1">
            <a:schemeClr val="lt1"/>
          </a:fillRef>
          <a:effectRef idx="0">
            <a:schemeClr val="accent2"/>
          </a:effectRef>
          <a:fontRef idx="minor">
            <a:schemeClr val="dk1"/>
          </a:fontRef>
        </dgm:style>
      </dgm:prSet>
      <dgm:spPr>
        <a:solidFill>
          <a:srgbClr val="C0504D"/>
        </a:solidFill>
      </dgm:spPr>
      <dgm:t>
        <a:bodyPr/>
        <a:lstStyle/>
        <a:p>
          <a:r>
            <a:rPr lang="en-US" sz="1100" b="1" dirty="0" smtClean="0"/>
            <a:t>Curriculum &amp; Content</a:t>
          </a:r>
          <a:endParaRPr lang="en-US" sz="1100" b="1" dirty="0"/>
        </a:p>
      </dgm:t>
    </dgm:pt>
    <dgm:pt modelId="{0D4D7144-FEDA-C84E-BFF4-B5EDC459A222}" type="parTrans" cxnId="{339AB090-94D0-244D-B692-FACBCFBA7E60}">
      <dgm:prSet/>
      <dgm:spPr/>
      <dgm:t>
        <a:bodyPr/>
        <a:lstStyle/>
        <a:p>
          <a:endParaRPr lang="en-US"/>
        </a:p>
      </dgm:t>
    </dgm:pt>
    <dgm:pt modelId="{CEFE646F-ED71-F24B-B4A7-92F283FE138B}" type="sibTrans" cxnId="{339AB090-94D0-244D-B692-FACBCFBA7E60}">
      <dgm:prSet/>
      <dgm:spPr/>
      <dgm:t>
        <a:bodyPr/>
        <a:lstStyle/>
        <a:p>
          <a:endParaRPr lang="en-US"/>
        </a:p>
      </dgm:t>
    </dgm:pt>
    <dgm:pt modelId="{8FCE0AC1-7B70-DE4F-AC86-29E23A4435FB}">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Organizing Team &amp; Prep</a:t>
          </a:r>
          <a:endParaRPr lang="en-US" sz="1100" b="1" dirty="0"/>
        </a:p>
      </dgm:t>
    </dgm:pt>
    <dgm:pt modelId="{2A572AEA-50B3-0345-A2A9-B322FEA2EA86}" type="parTrans" cxnId="{661989FC-1EA8-644D-BECF-F10F8DAA9A29}">
      <dgm:prSet/>
      <dgm:spPr/>
      <dgm:t>
        <a:bodyPr/>
        <a:lstStyle/>
        <a:p>
          <a:endParaRPr lang="en-US"/>
        </a:p>
      </dgm:t>
    </dgm:pt>
    <dgm:pt modelId="{B3FDD010-E645-AB4E-B603-715539AA6679}" type="sibTrans" cxnId="{661989FC-1EA8-644D-BECF-F10F8DAA9A29}">
      <dgm:prSet/>
      <dgm:spPr/>
      <dgm:t>
        <a:bodyPr/>
        <a:lstStyle/>
        <a:p>
          <a:endParaRPr lang="en-US"/>
        </a:p>
      </dgm:t>
    </dgm:pt>
    <dgm:pt modelId="{174A9DC2-0F8E-BA45-930F-6745A1C4369F}">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Takeaways</a:t>
          </a:r>
          <a:endParaRPr lang="en-US" sz="1100" b="1" dirty="0"/>
        </a:p>
      </dgm:t>
    </dgm:pt>
    <dgm:pt modelId="{0EC36CB8-729E-8646-8EE4-2ACE9ED1F2CB}" type="parTrans" cxnId="{857B3215-240B-3F4C-860F-DB0985A3CD85}">
      <dgm:prSet/>
      <dgm:spPr/>
      <dgm:t>
        <a:bodyPr/>
        <a:lstStyle/>
        <a:p>
          <a:endParaRPr lang="en-US"/>
        </a:p>
      </dgm:t>
    </dgm:pt>
    <dgm:pt modelId="{B6690FA5-1FCE-A147-BC6D-1CE49878975B}" type="sibTrans" cxnId="{857B3215-240B-3F4C-860F-DB0985A3CD85}">
      <dgm:prSet/>
      <dgm:spPr/>
      <dgm:t>
        <a:bodyPr/>
        <a:lstStyle/>
        <a:p>
          <a:endParaRPr lang="en-US"/>
        </a:p>
      </dgm:t>
    </dgm:pt>
    <dgm:pt modelId="{586DF137-F0E9-0247-ACA4-CA1A38A10A93}">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Background</a:t>
          </a:r>
          <a:endParaRPr lang="en-US" sz="1100" b="1" dirty="0"/>
        </a:p>
      </dgm:t>
    </dgm:pt>
    <dgm:pt modelId="{0DBDA7A9-1290-FA41-A356-C8330AA5F16B}" type="parTrans" cxnId="{554143CC-47C9-3945-AEF9-97AA09456459}">
      <dgm:prSet/>
      <dgm:spPr/>
      <dgm:t>
        <a:bodyPr/>
        <a:lstStyle/>
        <a:p>
          <a:endParaRPr lang="en-US"/>
        </a:p>
      </dgm:t>
    </dgm:pt>
    <dgm:pt modelId="{68216F00-21E2-2343-9F34-D981A23AFC87}" type="sibTrans" cxnId="{554143CC-47C9-3945-AEF9-97AA09456459}">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E647D0CC-2CB2-8F47-9B9C-258EAAEFFEC1}" type="pres">
      <dgm:prSet presAssocID="{586DF137-F0E9-0247-ACA4-CA1A38A10A93}" presName="parTxOnly" presStyleLbl="node1" presStyleIdx="0" presStyleCnt="7">
        <dgm:presLayoutVars>
          <dgm:bulletEnabled val="1"/>
        </dgm:presLayoutVars>
      </dgm:prSet>
      <dgm:spPr/>
      <dgm:t>
        <a:bodyPr/>
        <a:lstStyle/>
        <a:p>
          <a:endParaRPr lang="en-US"/>
        </a:p>
      </dgm:t>
    </dgm:pt>
    <dgm:pt modelId="{B6518895-3742-0943-AF1D-B22CD055E723}" type="pres">
      <dgm:prSet presAssocID="{68216F00-21E2-2343-9F34-D981A23AFC87}" presName="parSpace" presStyleCnt="0"/>
      <dgm:spPr/>
    </dgm:pt>
    <dgm:pt modelId="{C436D6E4-5869-8145-8D2E-EF7D42B96194}" type="pres">
      <dgm:prSet presAssocID="{9A7D6838-CC1E-DA44-B940-919BB51E8598}" presName="parTxOnly" presStyleLbl="node1" presStyleIdx="1" presStyleCnt="7">
        <dgm:presLayoutVars>
          <dgm:bulletEnabled val="1"/>
        </dgm:presLayoutVars>
      </dgm:prSet>
      <dgm:spPr/>
      <dgm:t>
        <a:bodyPr/>
        <a:lstStyle/>
        <a:p>
          <a:endParaRPr lang="en-US"/>
        </a:p>
      </dgm:t>
    </dgm:pt>
    <dgm:pt modelId="{154620CA-5092-9546-A59E-1A0172EF981C}" type="pres">
      <dgm:prSet presAssocID="{DC4C9868-3B0F-EC4D-AD41-4FD03D90891C}" presName="parSpace" presStyleCnt="0"/>
      <dgm:spPr/>
    </dgm:pt>
    <dgm:pt modelId="{8A7DB0D3-CB82-DC4B-ACC5-BFAC73F64ECF}" type="pres">
      <dgm:prSet presAssocID="{DEF8D766-6AF1-5B45-8AA7-D304E9A34E65}" presName="parTxOnly" presStyleLbl="node1" presStyleIdx="2" presStyleCnt="7">
        <dgm:presLayoutVars>
          <dgm:bulletEnabled val="1"/>
        </dgm:presLayoutVars>
      </dgm:prSet>
      <dgm:spPr/>
      <dgm:t>
        <a:bodyPr/>
        <a:lstStyle/>
        <a:p>
          <a:endParaRPr lang="en-US"/>
        </a:p>
      </dgm:t>
    </dgm:pt>
    <dgm:pt modelId="{06597BC0-9D74-1744-BC2B-81AB28E3CD20}" type="pres">
      <dgm:prSet presAssocID="{510AC040-A348-CF47-ADA3-395685C4AD4A}" presName="parSpace" presStyleCnt="0"/>
      <dgm:spPr/>
    </dgm:pt>
    <dgm:pt modelId="{1259CFCE-559D-A645-8CEF-F56FFDF47CFE}" type="pres">
      <dgm:prSet presAssocID="{25F3DC0C-1DB7-0946-8518-F7717BFB6724}" presName="parTxOnly" presStyleLbl="node1" presStyleIdx="3" presStyleCnt="7">
        <dgm:presLayoutVars>
          <dgm:bulletEnabled val="1"/>
        </dgm:presLayoutVars>
      </dgm:prSet>
      <dgm:spPr/>
      <dgm:t>
        <a:bodyPr/>
        <a:lstStyle/>
        <a:p>
          <a:endParaRPr lang="en-US"/>
        </a:p>
      </dgm:t>
    </dgm:pt>
    <dgm:pt modelId="{2B6C54F8-BED8-C244-8B77-676061D95D7B}" type="pres">
      <dgm:prSet presAssocID="{76F7718C-8978-924C-933D-AA2E79752769}" presName="parSpace" presStyleCnt="0"/>
      <dgm:spPr/>
    </dgm:pt>
    <dgm:pt modelId="{EEC49BA0-895D-FE42-BAFA-5F74BEE962E9}" type="pres">
      <dgm:prSet presAssocID="{47CE4330-9836-A84C-A5E4-C76C23F9C164}" presName="parTxOnly" presStyleLbl="node1" presStyleIdx="4" presStyleCnt="7">
        <dgm:presLayoutVars>
          <dgm:bulletEnabled val="1"/>
        </dgm:presLayoutVars>
      </dgm:prSet>
      <dgm:spPr/>
      <dgm:t>
        <a:bodyPr/>
        <a:lstStyle/>
        <a:p>
          <a:endParaRPr lang="en-US"/>
        </a:p>
      </dgm:t>
    </dgm:pt>
    <dgm:pt modelId="{06D37771-D471-0045-BEE1-BF392B260683}" type="pres">
      <dgm:prSet presAssocID="{CEFE646F-ED71-F24B-B4A7-92F283FE138B}" presName="parSpace" presStyleCnt="0"/>
      <dgm:spPr/>
    </dgm:pt>
    <dgm:pt modelId="{5561F234-A724-4849-A0F6-04113EFAE711}" type="pres">
      <dgm:prSet presAssocID="{8FCE0AC1-7B70-DE4F-AC86-29E23A4435FB}" presName="parTxOnly" presStyleLbl="node1" presStyleIdx="5" presStyleCnt="7">
        <dgm:presLayoutVars>
          <dgm:bulletEnabled val="1"/>
        </dgm:presLayoutVars>
      </dgm:prSet>
      <dgm:spPr/>
      <dgm:t>
        <a:bodyPr/>
        <a:lstStyle/>
        <a:p>
          <a:endParaRPr lang="en-US"/>
        </a:p>
      </dgm:t>
    </dgm:pt>
    <dgm:pt modelId="{F1E3C1DA-A5C7-FA4A-BD6E-D772190FF604}" type="pres">
      <dgm:prSet presAssocID="{B3FDD010-E645-AB4E-B603-715539AA6679}" presName="parSpace" presStyleCnt="0"/>
      <dgm:spPr/>
    </dgm:pt>
    <dgm:pt modelId="{C58DCBC6-B84A-384B-B2FE-64333C760878}" type="pres">
      <dgm:prSet presAssocID="{174A9DC2-0F8E-BA45-930F-6745A1C4369F}" presName="parTxOnly" presStyleLbl="node1" presStyleIdx="6" presStyleCnt="7">
        <dgm:presLayoutVars>
          <dgm:bulletEnabled val="1"/>
        </dgm:presLayoutVars>
      </dgm:prSet>
      <dgm:spPr/>
      <dgm:t>
        <a:bodyPr/>
        <a:lstStyle/>
        <a:p>
          <a:endParaRPr lang="en-US"/>
        </a:p>
      </dgm:t>
    </dgm:pt>
  </dgm:ptLst>
  <dgm:cxnLst>
    <dgm:cxn modelId="{339AB090-94D0-244D-B692-FACBCFBA7E60}" srcId="{6EDB30F4-B03F-8949-8EEA-2FF795BA58FF}" destId="{47CE4330-9836-A84C-A5E4-C76C23F9C164}" srcOrd="4" destOrd="0" parTransId="{0D4D7144-FEDA-C84E-BFF4-B5EDC459A222}" sibTransId="{CEFE646F-ED71-F24B-B4A7-92F283FE138B}"/>
    <dgm:cxn modelId="{75FAF9B1-1CA8-9148-B567-115E29301C11}" type="presOf" srcId="{8FCE0AC1-7B70-DE4F-AC86-29E23A4435FB}" destId="{5561F234-A724-4849-A0F6-04113EFAE711}" srcOrd="0" destOrd="0" presId="urn:microsoft.com/office/officeart/2005/8/layout/hChevron3"/>
    <dgm:cxn modelId="{822AA90F-F3BD-9A47-956D-C0BA25767A3A}" srcId="{6EDB30F4-B03F-8949-8EEA-2FF795BA58FF}" destId="{25F3DC0C-1DB7-0946-8518-F7717BFB6724}" srcOrd="3" destOrd="0" parTransId="{C3F72E3D-5AEE-1A42-9141-CD42598AC3B9}" sibTransId="{76F7718C-8978-924C-933D-AA2E79752769}"/>
    <dgm:cxn modelId="{02582F9B-DFC2-3445-B7FC-7CBDC2F78579}" type="presOf" srcId="{47CE4330-9836-A84C-A5E4-C76C23F9C164}" destId="{EEC49BA0-895D-FE42-BAFA-5F74BEE962E9}" srcOrd="0" destOrd="0" presId="urn:microsoft.com/office/officeart/2005/8/layout/hChevron3"/>
    <dgm:cxn modelId="{31A5E9A5-4D95-E746-B65A-0C6936B0890D}" type="presOf" srcId="{174A9DC2-0F8E-BA45-930F-6745A1C4369F}" destId="{C58DCBC6-B84A-384B-B2FE-64333C760878}" srcOrd="0" destOrd="0" presId="urn:microsoft.com/office/officeart/2005/8/layout/hChevron3"/>
    <dgm:cxn modelId="{940C0EBA-9007-354E-86D4-BFC753E1D57D}" srcId="{6EDB30F4-B03F-8949-8EEA-2FF795BA58FF}" destId="{9A7D6838-CC1E-DA44-B940-919BB51E8598}" srcOrd="1" destOrd="0" parTransId="{0DB17F33-0CDA-B84B-BCF3-C172979B0A51}" sibTransId="{DC4C9868-3B0F-EC4D-AD41-4FD03D90891C}"/>
    <dgm:cxn modelId="{37E2A22F-B30E-B641-825D-357B01C30758}" type="presOf" srcId="{586DF137-F0E9-0247-ACA4-CA1A38A10A93}" destId="{E647D0CC-2CB2-8F47-9B9C-258EAAEFFEC1}" srcOrd="0" destOrd="0" presId="urn:microsoft.com/office/officeart/2005/8/layout/hChevron3"/>
    <dgm:cxn modelId="{0EFBA5BD-4453-6D45-806B-6168941CB110}" type="presOf" srcId="{DEF8D766-6AF1-5B45-8AA7-D304E9A34E65}" destId="{8A7DB0D3-CB82-DC4B-ACC5-BFAC73F64ECF}" srcOrd="0" destOrd="0" presId="urn:microsoft.com/office/officeart/2005/8/layout/hChevron3"/>
    <dgm:cxn modelId="{829F8D95-218D-2F4D-98A8-A167463C54A9}" type="presOf" srcId="{25F3DC0C-1DB7-0946-8518-F7717BFB6724}" destId="{1259CFCE-559D-A645-8CEF-F56FFDF47CFE}" srcOrd="0" destOrd="0" presId="urn:microsoft.com/office/officeart/2005/8/layout/hChevron3"/>
    <dgm:cxn modelId="{EED80BE3-75EE-044C-B071-C52F7D431D51}" type="presOf" srcId="{6EDB30F4-B03F-8949-8EEA-2FF795BA58FF}" destId="{8B6AD519-68F3-BC4D-A78F-133AF0FE75DE}" srcOrd="0" destOrd="0" presId="urn:microsoft.com/office/officeart/2005/8/layout/hChevron3"/>
    <dgm:cxn modelId="{1D6CDD38-5999-EF49-9777-E4FD54141C26}" srcId="{6EDB30F4-B03F-8949-8EEA-2FF795BA58FF}" destId="{DEF8D766-6AF1-5B45-8AA7-D304E9A34E65}" srcOrd="2" destOrd="0" parTransId="{B413513E-4F54-924C-B671-45F4D57D90D8}" sibTransId="{510AC040-A348-CF47-ADA3-395685C4AD4A}"/>
    <dgm:cxn modelId="{24C9E1B8-C5A6-3947-A946-A7F1812DF180}" type="presOf" srcId="{9A7D6838-CC1E-DA44-B940-919BB51E8598}" destId="{C436D6E4-5869-8145-8D2E-EF7D42B96194}" srcOrd="0" destOrd="0" presId="urn:microsoft.com/office/officeart/2005/8/layout/hChevron3"/>
    <dgm:cxn modelId="{661989FC-1EA8-644D-BECF-F10F8DAA9A29}" srcId="{6EDB30F4-B03F-8949-8EEA-2FF795BA58FF}" destId="{8FCE0AC1-7B70-DE4F-AC86-29E23A4435FB}" srcOrd="5" destOrd="0" parTransId="{2A572AEA-50B3-0345-A2A9-B322FEA2EA86}" sibTransId="{B3FDD010-E645-AB4E-B603-715539AA6679}"/>
    <dgm:cxn modelId="{554143CC-47C9-3945-AEF9-97AA09456459}" srcId="{6EDB30F4-B03F-8949-8EEA-2FF795BA58FF}" destId="{586DF137-F0E9-0247-ACA4-CA1A38A10A93}" srcOrd="0" destOrd="0" parTransId="{0DBDA7A9-1290-FA41-A356-C8330AA5F16B}" sibTransId="{68216F00-21E2-2343-9F34-D981A23AFC87}"/>
    <dgm:cxn modelId="{857B3215-240B-3F4C-860F-DB0985A3CD85}" srcId="{6EDB30F4-B03F-8949-8EEA-2FF795BA58FF}" destId="{174A9DC2-0F8E-BA45-930F-6745A1C4369F}" srcOrd="6" destOrd="0" parTransId="{0EC36CB8-729E-8646-8EE4-2ACE9ED1F2CB}" sibTransId="{B6690FA5-1FCE-A147-BC6D-1CE49878975B}"/>
    <dgm:cxn modelId="{3AB5E6EF-ADDE-0243-8254-C7F24D374337}" type="presParOf" srcId="{8B6AD519-68F3-BC4D-A78F-133AF0FE75DE}" destId="{E647D0CC-2CB2-8F47-9B9C-258EAAEFFEC1}" srcOrd="0" destOrd="0" presId="urn:microsoft.com/office/officeart/2005/8/layout/hChevron3"/>
    <dgm:cxn modelId="{A895A0C7-8EC0-E349-8FD1-4B54CC424C6A}" type="presParOf" srcId="{8B6AD519-68F3-BC4D-A78F-133AF0FE75DE}" destId="{B6518895-3742-0943-AF1D-B22CD055E723}" srcOrd="1" destOrd="0" presId="urn:microsoft.com/office/officeart/2005/8/layout/hChevron3"/>
    <dgm:cxn modelId="{4F41B9C9-3941-BE4F-989C-25240694058F}" type="presParOf" srcId="{8B6AD519-68F3-BC4D-A78F-133AF0FE75DE}" destId="{C436D6E4-5869-8145-8D2E-EF7D42B96194}" srcOrd="2" destOrd="0" presId="urn:microsoft.com/office/officeart/2005/8/layout/hChevron3"/>
    <dgm:cxn modelId="{E68E35DC-1000-9740-81D9-3CC8809C4DAC}" type="presParOf" srcId="{8B6AD519-68F3-BC4D-A78F-133AF0FE75DE}" destId="{154620CA-5092-9546-A59E-1A0172EF981C}" srcOrd="3" destOrd="0" presId="urn:microsoft.com/office/officeart/2005/8/layout/hChevron3"/>
    <dgm:cxn modelId="{C2A8CEA2-359A-6E41-A14B-3983FDB08A94}" type="presParOf" srcId="{8B6AD519-68F3-BC4D-A78F-133AF0FE75DE}" destId="{8A7DB0D3-CB82-DC4B-ACC5-BFAC73F64ECF}" srcOrd="4" destOrd="0" presId="urn:microsoft.com/office/officeart/2005/8/layout/hChevron3"/>
    <dgm:cxn modelId="{94B3794C-7BB5-634A-BD50-201D84C1B6B6}" type="presParOf" srcId="{8B6AD519-68F3-BC4D-A78F-133AF0FE75DE}" destId="{06597BC0-9D74-1744-BC2B-81AB28E3CD20}" srcOrd="5" destOrd="0" presId="urn:microsoft.com/office/officeart/2005/8/layout/hChevron3"/>
    <dgm:cxn modelId="{6E82282D-31C9-CC43-9B70-9145FB4A9FAE}" type="presParOf" srcId="{8B6AD519-68F3-BC4D-A78F-133AF0FE75DE}" destId="{1259CFCE-559D-A645-8CEF-F56FFDF47CFE}" srcOrd="6" destOrd="0" presId="urn:microsoft.com/office/officeart/2005/8/layout/hChevron3"/>
    <dgm:cxn modelId="{A3E1C637-767E-CB4A-8D71-3D748FB90D3A}" type="presParOf" srcId="{8B6AD519-68F3-BC4D-A78F-133AF0FE75DE}" destId="{2B6C54F8-BED8-C244-8B77-676061D95D7B}" srcOrd="7" destOrd="0" presId="urn:microsoft.com/office/officeart/2005/8/layout/hChevron3"/>
    <dgm:cxn modelId="{77DCFDBB-B6A6-3B47-8642-E2D8AA1A02C1}" type="presParOf" srcId="{8B6AD519-68F3-BC4D-A78F-133AF0FE75DE}" destId="{EEC49BA0-895D-FE42-BAFA-5F74BEE962E9}" srcOrd="8" destOrd="0" presId="urn:microsoft.com/office/officeart/2005/8/layout/hChevron3"/>
    <dgm:cxn modelId="{759308AD-DB6F-4948-9D02-004530605DCB}" type="presParOf" srcId="{8B6AD519-68F3-BC4D-A78F-133AF0FE75DE}" destId="{06D37771-D471-0045-BEE1-BF392B260683}" srcOrd="9" destOrd="0" presId="urn:microsoft.com/office/officeart/2005/8/layout/hChevron3"/>
    <dgm:cxn modelId="{E3E9264A-7A00-B94E-B51C-D9C0653802A0}" type="presParOf" srcId="{8B6AD519-68F3-BC4D-A78F-133AF0FE75DE}" destId="{5561F234-A724-4849-A0F6-04113EFAE711}" srcOrd="10" destOrd="0" presId="urn:microsoft.com/office/officeart/2005/8/layout/hChevron3"/>
    <dgm:cxn modelId="{AA7080D9-1756-5D45-A526-BDC143239041}" type="presParOf" srcId="{8B6AD519-68F3-BC4D-A78F-133AF0FE75DE}" destId="{F1E3C1DA-A5C7-FA4A-BD6E-D772190FF604}" srcOrd="11" destOrd="0" presId="urn:microsoft.com/office/officeart/2005/8/layout/hChevron3"/>
    <dgm:cxn modelId="{75216F90-1409-EC4E-BA8C-11ECDBD053B1}" type="presParOf" srcId="{8B6AD519-68F3-BC4D-A78F-133AF0FE75DE}" destId="{C58DCBC6-B84A-384B-B2FE-64333C760878}"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9A7D6838-CC1E-DA44-B940-919BB51E8598}">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Data Collection Process</a:t>
          </a:r>
          <a:endParaRPr lang="en-US" sz="1100" b="1" dirty="0"/>
        </a:p>
      </dgm:t>
    </dgm:pt>
    <dgm:pt modelId="{0DB17F33-0CDA-B84B-BCF3-C172979B0A51}" type="parTrans" cxnId="{940C0EBA-9007-354E-86D4-BFC753E1D57D}">
      <dgm:prSet/>
      <dgm:spPr/>
      <dgm:t>
        <a:bodyPr/>
        <a:lstStyle/>
        <a:p>
          <a:endParaRPr lang="en-US"/>
        </a:p>
      </dgm:t>
    </dgm:pt>
    <dgm:pt modelId="{DC4C9868-3B0F-EC4D-AD41-4FD03D90891C}" type="sibTrans" cxnId="{940C0EBA-9007-354E-86D4-BFC753E1D57D}">
      <dgm:prSet/>
      <dgm:spPr/>
      <dgm:t>
        <a:bodyPr/>
        <a:lstStyle/>
        <a:p>
          <a:endParaRPr lang="en-US"/>
        </a:p>
      </dgm:t>
    </dgm:pt>
    <dgm:pt modelId="{DEF8D766-6AF1-5B45-8AA7-D304E9A34E65}">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Communities</a:t>
          </a:r>
          <a:endParaRPr lang="en-US" sz="1100" b="1" dirty="0"/>
        </a:p>
      </dgm:t>
    </dgm:pt>
    <dgm:pt modelId="{B413513E-4F54-924C-B671-45F4D57D90D8}" type="parTrans" cxnId="{1D6CDD38-5999-EF49-9777-E4FD54141C26}">
      <dgm:prSet/>
      <dgm:spPr/>
      <dgm:t>
        <a:bodyPr/>
        <a:lstStyle/>
        <a:p>
          <a:endParaRPr lang="en-US"/>
        </a:p>
      </dgm:t>
    </dgm:pt>
    <dgm:pt modelId="{510AC040-A348-CF47-ADA3-395685C4AD4A}" type="sibTrans" cxnId="{1D6CDD38-5999-EF49-9777-E4FD54141C26}">
      <dgm:prSet/>
      <dgm:spPr/>
      <dgm:t>
        <a:bodyPr/>
        <a:lstStyle/>
        <a:p>
          <a:endParaRPr lang="en-US"/>
        </a:p>
      </dgm:t>
    </dgm:pt>
    <dgm:pt modelId="{25F3DC0C-1DB7-0946-8518-F7717BFB6724}">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Projects &amp; Teams</a:t>
          </a:r>
          <a:endParaRPr lang="en-US" sz="1100" b="1" dirty="0"/>
        </a:p>
      </dgm:t>
    </dgm:pt>
    <dgm:pt modelId="{C3F72E3D-5AEE-1A42-9141-CD42598AC3B9}" type="parTrans" cxnId="{822AA90F-F3BD-9A47-956D-C0BA25767A3A}">
      <dgm:prSet/>
      <dgm:spPr/>
      <dgm:t>
        <a:bodyPr/>
        <a:lstStyle/>
        <a:p>
          <a:endParaRPr lang="en-US"/>
        </a:p>
      </dgm:t>
    </dgm:pt>
    <dgm:pt modelId="{76F7718C-8978-924C-933D-AA2E79752769}" type="sibTrans" cxnId="{822AA90F-F3BD-9A47-956D-C0BA25767A3A}">
      <dgm:prSet/>
      <dgm:spPr/>
      <dgm:t>
        <a:bodyPr/>
        <a:lstStyle/>
        <a:p>
          <a:endParaRPr lang="en-US"/>
        </a:p>
      </dgm:t>
    </dgm:pt>
    <dgm:pt modelId="{47CE4330-9836-A84C-A5E4-C76C23F9C164}">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Curriculum &amp; Content</a:t>
          </a:r>
          <a:endParaRPr lang="en-US" sz="1100" b="1" dirty="0"/>
        </a:p>
      </dgm:t>
    </dgm:pt>
    <dgm:pt modelId="{0D4D7144-FEDA-C84E-BFF4-B5EDC459A222}" type="parTrans" cxnId="{339AB090-94D0-244D-B692-FACBCFBA7E60}">
      <dgm:prSet/>
      <dgm:spPr/>
      <dgm:t>
        <a:bodyPr/>
        <a:lstStyle/>
        <a:p>
          <a:endParaRPr lang="en-US"/>
        </a:p>
      </dgm:t>
    </dgm:pt>
    <dgm:pt modelId="{CEFE646F-ED71-F24B-B4A7-92F283FE138B}" type="sibTrans" cxnId="{339AB090-94D0-244D-B692-FACBCFBA7E60}">
      <dgm:prSet/>
      <dgm:spPr/>
      <dgm:t>
        <a:bodyPr/>
        <a:lstStyle/>
        <a:p>
          <a:endParaRPr lang="en-US"/>
        </a:p>
      </dgm:t>
    </dgm:pt>
    <dgm:pt modelId="{8FCE0AC1-7B70-DE4F-AC86-29E23A4435FB}">
      <dgm:prSet custT="1">
        <dgm:style>
          <a:lnRef idx="2">
            <a:schemeClr val="accent2"/>
          </a:lnRef>
          <a:fillRef idx="1">
            <a:schemeClr val="lt1"/>
          </a:fillRef>
          <a:effectRef idx="0">
            <a:schemeClr val="accent2"/>
          </a:effectRef>
          <a:fontRef idx="minor">
            <a:schemeClr val="dk1"/>
          </a:fontRef>
        </dgm:style>
      </dgm:prSet>
      <dgm:spPr>
        <a:solidFill>
          <a:srgbClr val="C0504D"/>
        </a:solidFill>
      </dgm:spPr>
      <dgm:t>
        <a:bodyPr/>
        <a:lstStyle/>
        <a:p>
          <a:r>
            <a:rPr lang="en-US" sz="1100" b="1" dirty="0" smtClean="0"/>
            <a:t>Organizing Team &amp; Prep</a:t>
          </a:r>
          <a:endParaRPr lang="en-US" sz="1100" b="1" dirty="0"/>
        </a:p>
      </dgm:t>
    </dgm:pt>
    <dgm:pt modelId="{2A572AEA-50B3-0345-A2A9-B322FEA2EA86}" type="parTrans" cxnId="{661989FC-1EA8-644D-BECF-F10F8DAA9A29}">
      <dgm:prSet/>
      <dgm:spPr/>
      <dgm:t>
        <a:bodyPr/>
        <a:lstStyle/>
        <a:p>
          <a:endParaRPr lang="en-US"/>
        </a:p>
      </dgm:t>
    </dgm:pt>
    <dgm:pt modelId="{B3FDD010-E645-AB4E-B603-715539AA6679}" type="sibTrans" cxnId="{661989FC-1EA8-644D-BECF-F10F8DAA9A29}">
      <dgm:prSet/>
      <dgm:spPr/>
      <dgm:t>
        <a:bodyPr/>
        <a:lstStyle/>
        <a:p>
          <a:endParaRPr lang="en-US"/>
        </a:p>
      </dgm:t>
    </dgm:pt>
    <dgm:pt modelId="{174A9DC2-0F8E-BA45-930F-6745A1C4369F}">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smtClean="0"/>
            <a:t>Takeaways</a:t>
          </a:r>
          <a:endParaRPr lang="en-US" sz="1100" b="1" dirty="0"/>
        </a:p>
      </dgm:t>
    </dgm:pt>
    <dgm:pt modelId="{0EC36CB8-729E-8646-8EE4-2ACE9ED1F2CB}" type="parTrans" cxnId="{857B3215-240B-3F4C-860F-DB0985A3CD85}">
      <dgm:prSet/>
      <dgm:spPr/>
      <dgm:t>
        <a:bodyPr/>
        <a:lstStyle/>
        <a:p>
          <a:endParaRPr lang="en-US"/>
        </a:p>
      </dgm:t>
    </dgm:pt>
    <dgm:pt modelId="{B6690FA5-1FCE-A147-BC6D-1CE49878975B}" type="sibTrans" cxnId="{857B3215-240B-3F4C-860F-DB0985A3CD85}">
      <dgm:prSet/>
      <dgm:spPr/>
      <dgm:t>
        <a:bodyPr/>
        <a:lstStyle/>
        <a:p>
          <a:endParaRPr lang="en-US"/>
        </a:p>
      </dgm:t>
    </dgm:pt>
    <dgm:pt modelId="{586DF137-F0E9-0247-ACA4-CA1A38A10A93}">
      <dgm:prSe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1100" b="1" dirty="0" smtClean="0"/>
            <a:t>Background</a:t>
          </a:r>
          <a:endParaRPr lang="en-US" sz="1100" b="1" dirty="0"/>
        </a:p>
      </dgm:t>
    </dgm:pt>
    <dgm:pt modelId="{0DBDA7A9-1290-FA41-A356-C8330AA5F16B}" type="parTrans" cxnId="{554143CC-47C9-3945-AEF9-97AA09456459}">
      <dgm:prSet/>
      <dgm:spPr/>
      <dgm:t>
        <a:bodyPr/>
        <a:lstStyle/>
        <a:p>
          <a:endParaRPr lang="en-US"/>
        </a:p>
      </dgm:t>
    </dgm:pt>
    <dgm:pt modelId="{68216F00-21E2-2343-9F34-D981A23AFC87}" type="sibTrans" cxnId="{554143CC-47C9-3945-AEF9-97AA09456459}">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E647D0CC-2CB2-8F47-9B9C-258EAAEFFEC1}" type="pres">
      <dgm:prSet presAssocID="{586DF137-F0E9-0247-ACA4-CA1A38A10A93}" presName="parTxOnly" presStyleLbl="node1" presStyleIdx="0" presStyleCnt="7">
        <dgm:presLayoutVars>
          <dgm:bulletEnabled val="1"/>
        </dgm:presLayoutVars>
      </dgm:prSet>
      <dgm:spPr/>
      <dgm:t>
        <a:bodyPr/>
        <a:lstStyle/>
        <a:p>
          <a:endParaRPr lang="en-US"/>
        </a:p>
      </dgm:t>
    </dgm:pt>
    <dgm:pt modelId="{B6518895-3742-0943-AF1D-B22CD055E723}" type="pres">
      <dgm:prSet presAssocID="{68216F00-21E2-2343-9F34-D981A23AFC87}" presName="parSpace" presStyleCnt="0"/>
      <dgm:spPr/>
    </dgm:pt>
    <dgm:pt modelId="{C436D6E4-5869-8145-8D2E-EF7D42B96194}" type="pres">
      <dgm:prSet presAssocID="{9A7D6838-CC1E-DA44-B940-919BB51E8598}" presName="parTxOnly" presStyleLbl="node1" presStyleIdx="1" presStyleCnt="7">
        <dgm:presLayoutVars>
          <dgm:bulletEnabled val="1"/>
        </dgm:presLayoutVars>
      </dgm:prSet>
      <dgm:spPr/>
      <dgm:t>
        <a:bodyPr/>
        <a:lstStyle/>
        <a:p>
          <a:endParaRPr lang="en-US"/>
        </a:p>
      </dgm:t>
    </dgm:pt>
    <dgm:pt modelId="{154620CA-5092-9546-A59E-1A0172EF981C}" type="pres">
      <dgm:prSet presAssocID="{DC4C9868-3B0F-EC4D-AD41-4FD03D90891C}" presName="parSpace" presStyleCnt="0"/>
      <dgm:spPr/>
    </dgm:pt>
    <dgm:pt modelId="{8A7DB0D3-CB82-DC4B-ACC5-BFAC73F64ECF}" type="pres">
      <dgm:prSet presAssocID="{DEF8D766-6AF1-5B45-8AA7-D304E9A34E65}" presName="parTxOnly" presStyleLbl="node1" presStyleIdx="2" presStyleCnt="7">
        <dgm:presLayoutVars>
          <dgm:bulletEnabled val="1"/>
        </dgm:presLayoutVars>
      </dgm:prSet>
      <dgm:spPr/>
      <dgm:t>
        <a:bodyPr/>
        <a:lstStyle/>
        <a:p>
          <a:endParaRPr lang="en-US"/>
        </a:p>
      </dgm:t>
    </dgm:pt>
    <dgm:pt modelId="{06597BC0-9D74-1744-BC2B-81AB28E3CD20}" type="pres">
      <dgm:prSet presAssocID="{510AC040-A348-CF47-ADA3-395685C4AD4A}" presName="parSpace" presStyleCnt="0"/>
      <dgm:spPr/>
    </dgm:pt>
    <dgm:pt modelId="{1259CFCE-559D-A645-8CEF-F56FFDF47CFE}" type="pres">
      <dgm:prSet presAssocID="{25F3DC0C-1DB7-0946-8518-F7717BFB6724}" presName="parTxOnly" presStyleLbl="node1" presStyleIdx="3" presStyleCnt="7">
        <dgm:presLayoutVars>
          <dgm:bulletEnabled val="1"/>
        </dgm:presLayoutVars>
      </dgm:prSet>
      <dgm:spPr/>
      <dgm:t>
        <a:bodyPr/>
        <a:lstStyle/>
        <a:p>
          <a:endParaRPr lang="en-US"/>
        </a:p>
      </dgm:t>
    </dgm:pt>
    <dgm:pt modelId="{2B6C54F8-BED8-C244-8B77-676061D95D7B}" type="pres">
      <dgm:prSet presAssocID="{76F7718C-8978-924C-933D-AA2E79752769}" presName="parSpace" presStyleCnt="0"/>
      <dgm:spPr/>
    </dgm:pt>
    <dgm:pt modelId="{EEC49BA0-895D-FE42-BAFA-5F74BEE962E9}" type="pres">
      <dgm:prSet presAssocID="{47CE4330-9836-A84C-A5E4-C76C23F9C164}" presName="parTxOnly" presStyleLbl="node1" presStyleIdx="4" presStyleCnt="7">
        <dgm:presLayoutVars>
          <dgm:bulletEnabled val="1"/>
        </dgm:presLayoutVars>
      </dgm:prSet>
      <dgm:spPr/>
      <dgm:t>
        <a:bodyPr/>
        <a:lstStyle/>
        <a:p>
          <a:endParaRPr lang="en-US"/>
        </a:p>
      </dgm:t>
    </dgm:pt>
    <dgm:pt modelId="{06D37771-D471-0045-BEE1-BF392B260683}" type="pres">
      <dgm:prSet presAssocID="{CEFE646F-ED71-F24B-B4A7-92F283FE138B}" presName="parSpace" presStyleCnt="0"/>
      <dgm:spPr/>
    </dgm:pt>
    <dgm:pt modelId="{5561F234-A724-4849-A0F6-04113EFAE711}" type="pres">
      <dgm:prSet presAssocID="{8FCE0AC1-7B70-DE4F-AC86-29E23A4435FB}" presName="parTxOnly" presStyleLbl="node1" presStyleIdx="5" presStyleCnt="7">
        <dgm:presLayoutVars>
          <dgm:bulletEnabled val="1"/>
        </dgm:presLayoutVars>
      </dgm:prSet>
      <dgm:spPr/>
      <dgm:t>
        <a:bodyPr/>
        <a:lstStyle/>
        <a:p>
          <a:endParaRPr lang="en-US"/>
        </a:p>
      </dgm:t>
    </dgm:pt>
    <dgm:pt modelId="{F1E3C1DA-A5C7-FA4A-BD6E-D772190FF604}" type="pres">
      <dgm:prSet presAssocID="{B3FDD010-E645-AB4E-B603-715539AA6679}" presName="parSpace" presStyleCnt="0"/>
      <dgm:spPr/>
    </dgm:pt>
    <dgm:pt modelId="{C58DCBC6-B84A-384B-B2FE-64333C760878}" type="pres">
      <dgm:prSet presAssocID="{174A9DC2-0F8E-BA45-930F-6745A1C4369F}" presName="parTxOnly" presStyleLbl="node1" presStyleIdx="6" presStyleCnt="7">
        <dgm:presLayoutVars>
          <dgm:bulletEnabled val="1"/>
        </dgm:presLayoutVars>
      </dgm:prSet>
      <dgm:spPr/>
      <dgm:t>
        <a:bodyPr/>
        <a:lstStyle/>
        <a:p>
          <a:endParaRPr lang="en-US"/>
        </a:p>
      </dgm:t>
    </dgm:pt>
  </dgm:ptLst>
  <dgm:cxnLst>
    <dgm:cxn modelId="{339AB090-94D0-244D-B692-FACBCFBA7E60}" srcId="{6EDB30F4-B03F-8949-8EEA-2FF795BA58FF}" destId="{47CE4330-9836-A84C-A5E4-C76C23F9C164}" srcOrd="4" destOrd="0" parTransId="{0D4D7144-FEDA-C84E-BFF4-B5EDC459A222}" sibTransId="{CEFE646F-ED71-F24B-B4A7-92F283FE138B}"/>
    <dgm:cxn modelId="{822AA90F-F3BD-9A47-956D-C0BA25767A3A}" srcId="{6EDB30F4-B03F-8949-8EEA-2FF795BA58FF}" destId="{25F3DC0C-1DB7-0946-8518-F7717BFB6724}" srcOrd="3" destOrd="0" parTransId="{C3F72E3D-5AEE-1A42-9141-CD42598AC3B9}" sibTransId="{76F7718C-8978-924C-933D-AA2E79752769}"/>
    <dgm:cxn modelId="{6DCB194D-137F-C744-9394-E5A0AEB69535}" type="presOf" srcId="{586DF137-F0E9-0247-ACA4-CA1A38A10A93}" destId="{E647D0CC-2CB2-8F47-9B9C-258EAAEFFEC1}" srcOrd="0" destOrd="0" presId="urn:microsoft.com/office/officeart/2005/8/layout/hChevron3"/>
    <dgm:cxn modelId="{940C0EBA-9007-354E-86D4-BFC753E1D57D}" srcId="{6EDB30F4-B03F-8949-8EEA-2FF795BA58FF}" destId="{9A7D6838-CC1E-DA44-B940-919BB51E8598}" srcOrd="1" destOrd="0" parTransId="{0DB17F33-0CDA-B84B-BCF3-C172979B0A51}" sibTransId="{DC4C9868-3B0F-EC4D-AD41-4FD03D90891C}"/>
    <dgm:cxn modelId="{5BA8C954-8292-3545-894A-2B8BDEFA9F82}" type="presOf" srcId="{DEF8D766-6AF1-5B45-8AA7-D304E9A34E65}" destId="{8A7DB0D3-CB82-DC4B-ACC5-BFAC73F64ECF}" srcOrd="0" destOrd="0" presId="urn:microsoft.com/office/officeart/2005/8/layout/hChevron3"/>
    <dgm:cxn modelId="{34C363C1-7AB5-BA42-BA9A-070C345CE92B}" type="presOf" srcId="{25F3DC0C-1DB7-0946-8518-F7717BFB6724}" destId="{1259CFCE-559D-A645-8CEF-F56FFDF47CFE}" srcOrd="0" destOrd="0" presId="urn:microsoft.com/office/officeart/2005/8/layout/hChevron3"/>
    <dgm:cxn modelId="{7DD46FE3-C502-6D47-977A-A67496F85248}" type="presOf" srcId="{174A9DC2-0F8E-BA45-930F-6745A1C4369F}" destId="{C58DCBC6-B84A-384B-B2FE-64333C760878}" srcOrd="0" destOrd="0" presId="urn:microsoft.com/office/officeart/2005/8/layout/hChevron3"/>
    <dgm:cxn modelId="{221802F9-2A37-CB42-A8A1-B8753D2D6757}" type="presOf" srcId="{6EDB30F4-B03F-8949-8EEA-2FF795BA58FF}" destId="{8B6AD519-68F3-BC4D-A78F-133AF0FE75DE}" srcOrd="0" destOrd="0" presId="urn:microsoft.com/office/officeart/2005/8/layout/hChevron3"/>
    <dgm:cxn modelId="{1D6CDD38-5999-EF49-9777-E4FD54141C26}" srcId="{6EDB30F4-B03F-8949-8EEA-2FF795BA58FF}" destId="{DEF8D766-6AF1-5B45-8AA7-D304E9A34E65}" srcOrd="2" destOrd="0" parTransId="{B413513E-4F54-924C-B671-45F4D57D90D8}" sibTransId="{510AC040-A348-CF47-ADA3-395685C4AD4A}"/>
    <dgm:cxn modelId="{73AF661A-2384-BC44-BB65-3FAB58391001}" type="presOf" srcId="{9A7D6838-CC1E-DA44-B940-919BB51E8598}" destId="{C436D6E4-5869-8145-8D2E-EF7D42B96194}" srcOrd="0" destOrd="0" presId="urn:microsoft.com/office/officeart/2005/8/layout/hChevron3"/>
    <dgm:cxn modelId="{661989FC-1EA8-644D-BECF-F10F8DAA9A29}" srcId="{6EDB30F4-B03F-8949-8EEA-2FF795BA58FF}" destId="{8FCE0AC1-7B70-DE4F-AC86-29E23A4435FB}" srcOrd="5" destOrd="0" parTransId="{2A572AEA-50B3-0345-A2A9-B322FEA2EA86}" sibTransId="{B3FDD010-E645-AB4E-B603-715539AA6679}"/>
    <dgm:cxn modelId="{554143CC-47C9-3945-AEF9-97AA09456459}" srcId="{6EDB30F4-B03F-8949-8EEA-2FF795BA58FF}" destId="{586DF137-F0E9-0247-ACA4-CA1A38A10A93}" srcOrd="0" destOrd="0" parTransId="{0DBDA7A9-1290-FA41-A356-C8330AA5F16B}" sibTransId="{68216F00-21E2-2343-9F34-D981A23AFC87}"/>
    <dgm:cxn modelId="{857B3215-240B-3F4C-860F-DB0985A3CD85}" srcId="{6EDB30F4-B03F-8949-8EEA-2FF795BA58FF}" destId="{174A9DC2-0F8E-BA45-930F-6745A1C4369F}" srcOrd="6" destOrd="0" parTransId="{0EC36CB8-729E-8646-8EE4-2ACE9ED1F2CB}" sibTransId="{B6690FA5-1FCE-A147-BC6D-1CE49878975B}"/>
    <dgm:cxn modelId="{B695669C-8A71-4046-90F3-8F01F6B5E616}" type="presOf" srcId="{47CE4330-9836-A84C-A5E4-C76C23F9C164}" destId="{EEC49BA0-895D-FE42-BAFA-5F74BEE962E9}" srcOrd="0" destOrd="0" presId="urn:microsoft.com/office/officeart/2005/8/layout/hChevron3"/>
    <dgm:cxn modelId="{50090911-1661-3743-A284-F4B7E430D052}" type="presOf" srcId="{8FCE0AC1-7B70-DE4F-AC86-29E23A4435FB}" destId="{5561F234-A724-4849-A0F6-04113EFAE711}" srcOrd="0" destOrd="0" presId="urn:microsoft.com/office/officeart/2005/8/layout/hChevron3"/>
    <dgm:cxn modelId="{A0E1987F-533C-5147-80EC-A397A80FD4EA}" type="presParOf" srcId="{8B6AD519-68F3-BC4D-A78F-133AF0FE75DE}" destId="{E647D0CC-2CB2-8F47-9B9C-258EAAEFFEC1}" srcOrd="0" destOrd="0" presId="urn:microsoft.com/office/officeart/2005/8/layout/hChevron3"/>
    <dgm:cxn modelId="{C14749C2-651E-DC47-AEA0-F72792765C9E}" type="presParOf" srcId="{8B6AD519-68F3-BC4D-A78F-133AF0FE75DE}" destId="{B6518895-3742-0943-AF1D-B22CD055E723}" srcOrd="1" destOrd="0" presId="urn:microsoft.com/office/officeart/2005/8/layout/hChevron3"/>
    <dgm:cxn modelId="{F6D680F4-77F3-2D41-B929-7FBBF0434F12}" type="presParOf" srcId="{8B6AD519-68F3-BC4D-A78F-133AF0FE75DE}" destId="{C436D6E4-5869-8145-8D2E-EF7D42B96194}" srcOrd="2" destOrd="0" presId="urn:microsoft.com/office/officeart/2005/8/layout/hChevron3"/>
    <dgm:cxn modelId="{09AB0D1A-96F5-C145-88CB-E1AF35832C44}" type="presParOf" srcId="{8B6AD519-68F3-BC4D-A78F-133AF0FE75DE}" destId="{154620CA-5092-9546-A59E-1A0172EF981C}" srcOrd="3" destOrd="0" presId="urn:microsoft.com/office/officeart/2005/8/layout/hChevron3"/>
    <dgm:cxn modelId="{D73AC39E-436C-8A49-8E37-BE8A7182702F}" type="presParOf" srcId="{8B6AD519-68F3-BC4D-A78F-133AF0FE75DE}" destId="{8A7DB0D3-CB82-DC4B-ACC5-BFAC73F64ECF}" srcOrd="4" destOrd="0" presId="urn:microsoft.com/office/officeart/2005/8/layout/hChevron3"/>
    <dgm:cxn modelId="{7A0BEA86-6D9F-C543-8F71-77F287F851D3}" type="presParOf" srcId="{8B6AD519-68F3-BC4D-A78F-133AF0FE75DE}" destId="{06597BC0-9D74-1744-BC2B-81AB28E3CD20}" srcOrd="5" destOrd="0" presId="urn:microsoft.com/office/officeart/2005/8/layout/hChevron3"/>
    <dgm:cxn modelId="{285D13B7-B6FC-8240-A240-C448D748146B}" type="presParOf" srcId="{8B6AD519-68F3-BC4D-A78F-133AF0FE75DE}" destId="{1259CFCE-559D-A645-8CEF-F56FFDF47CFE}" srcOrd="6" destOrd="0" presId="urn:microsoft.com/office/officeart/2005/8/layout/hChevron3"/>
    <dgm:cxn modelId="{CF980FE7-B8DC-5C4F-81C3-6966F9F420F7}" type="presParOf" srcId="{8B6AD519-68F3-BC4D-A78F-133AF0FE75DE}" destId="{2B6C54F8-BED8-C244-8B77-676061D95D7B}" srcOrd="7" destOrd="0" presId="urn:microsoft.com/office/officeart/2005/8/layout/hChevron3"/>
    <dgm:cxn modelId="{4B9EFDDA-1B0B-CE4C-8927-6154ECEC3FB0}" type="presParOf" srcId="{8B6AD519-68F3-BC4D-A78F-133AF0FE75DE}" destId="{EEC49BA0-895D-FE42-BAFA-5F74BEE962E9}" srcOrd="8" destOrd="0" presId="urn:microsoft.com/office/officeart/2005/8/layout/hChevron3"/>
    <dgm:cxn modelId="{52672F07-9E7A-D741-82D0-349DEC6A0B05}" type="presParOf" srcId="{8B6AD519-68F3-BC4D-A78F-133AF0FE75DE}" destId="{06D37771-D471-0045-BEE1-BF392B260683}" srcOrd="9" destOrd="0" presId="urn:microsoft.com/office/officeart/2005/8/layout/hChevron3"/>
    <dgm:cxn modelId="{43B5B3D4-B9B1-5240-922D-447133F2868B}" type="presParOf" srcId="{8B6AD519-68F3-BC4D-A78F-133AF0FE75DE}" destId="{5561F234-A724-4849-A0F6-04113EFAE711}" srcOrd="10" destOrd="0" presId="urn:microsoft.com/office/officeart/2005/8/layout/hChevron3"/>
    <dgm:cxn modelId="{ADFAE9DD-0A5C-1E4F-AAD6-AC350CADF48A}" type="presParOf" srcId="{8B6AD519-68F3-BC4D-A78F-133AF0FE75DE}" destId="{F1E3C1DA-A5C7-FA4A-BD6E-D772190FF604}" srcOrd="11" destOrd="0" presId="urn:microsoft.com/office/officeart/2005/8/layout/hChevron3"/>
    <dgm:cxn modelId="{DDAE0760-8357-5548-93A8-E5583D1BF407}" type="presParOf" srcId="{8B6AD519-68F3-BC4D-A78F-133AF0FE75DE}" destId="{C58DCBC6-B84A-384B-B2FE-64333C760878}"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D0CC-2CB2-8F47-9B9C-258EAAEFFEC1}">
      <dsp:nvSpPr>
        <dsp:cNvPr id="0" name=""/>
        <dsp:cNvSpPr/>
      </dsp:nvSpPr>
      <dsp:spPr>
        <a:xfrm>
          <a:off x="1339" y="320818"/>
          <a:ext cx="1576089" cy="630435"/>
        </a:xfrm>
        <a:prstGeom prst="homePlate">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Background</a:t>
          </a:r>
          <a:endParaRPr lang="en-US" sz="1100" b="1" kern="1200" dirty="0"/>
        </a:p>
      </dsp:txBody>
      <dsp:txXfrm>
        <a:off x="1339" y="320818"/>
        <a:ext cx="1418480" cy="630435"/>
      </dsp:txXfrm>
    </dsp:sp>
    <dsp:sp modelId="{C436D6E4-5869-8145-8D2E-EF7D42B96194}">
      <dsp:nvSpPr>
        <dsp:cNvPr id="0" name=""/>
        <dsp:cNvSpPr/>
      </dsp:nvSpPr>
      <dsp:spPr>
        <a:xfrm>
          <a:off x="1262211" y="320818"/>
          <a:ext cx="1576089" cy="630435"/>
        </a:xfrm>
        <a:prstGeom prst="chevron">
          <a:avLst/>
        </a:prstGeom>
        <a:solidFill>
          <a:srgbClr val="C0504D"/>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Data Collection Process</a:t>
          </a:r>
          <a:endParaRPr lang="en-US" sz="1100" b="1" kern="1200" dirty="0"/>
        </a:p>
      </dsp:txBody>
      <dsp:txXfrm>
        <a:off x="1577429" y="320818"/>
        <a:ext cx="945654" cy="630435"/>
      </dsp:txXfrm>
    </dsp:sp>
    <dsp:sp modelId="{8A7DB0D3-CB82-DC4B-ACC5-BFAC73F64ECF}">
      <dsp:nvSpPr>
        <dsp:cNvPr id="0" name=""/>
        <dsp:cNvSpPr/>
      </dsp:nvSpPr>
      <dsp:spPr>
        <a:xfrm>
          <a:off x="2523083"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Communities</a:t>
          </a:r>
          <a:endParaRPr lang="en-US" sz="1100" b="1" kern="1200" dirty="0"/>
        </a:p>
      </dsp:txBody>
      <dsp:txXfrm>
        <a:off x="2838301" y="320818"/>
        <a:ext cx="945654" cy="630435"/>
      </dsp:txXfrm>
    </dsp:sp>
    <dsp:sp modelId="{1259CFCE-559D-A645-8CEF-F56FFDF47CFE}">
      <dsp:nvSpPr>
        <dsp:cNvPr id="0" name=""/>
        <dsp:cNvSpPr/>
      </dsp:nvSpPr>
      <dsp:spPr>
        <a:xfrm>
          <a:off x="3783955" y="320818"/>
          <a:ext cx="1576089" cy="630435"/>
        </a:xfrm>
        <a:prstGeom prst="chevron">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Projects &amp; Teams</a:t>
          </a:r>
          <a:endParaRPr lang="en-US" sz="1100" b="1" kern="1200" dirty="0"/>
        </a:p>
      </dsp:txBody>
      <dsp:txXfrm>
        <a:off x="4099173" y="320818"/>
        <a:ext cx="945654" cy="630435"/>
      </dsp:txXfrm>
    </dsp:sp>
    <dsp:sp modelId="{EEC49BA0-895D-FE42-BAFA-5F74BEE962E9}">
      <dsp:nvSpPr>
        <dsp:cNvPr id="0" name=""/>
        <dsp:cNvSpPr/>
      </dsp:nvSpPr>
      <dsp:spPr>
        <a:xfrm>
          <a:off x="5044826"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Curriculum &amp; Content</a:t>
          </a:r>
          <a:endParaRPr lang="en-US" sz="1100" b="1" kern="1200" dirty="0"/>
        </a:p>
      </dsp:txBody>
      <dsp:txXfrm>
        <a:off x="5360044" y="320818"/>
        <a:ext cx="945654" cy="630435"/>
      </dsp:txXfrm>
    </dsp:sp>
    <dsp:sp modelId="{5561F234-A724-4849-A0F6-04113EFAE711}">
      <dsp:nvSpPr>
        <dsp:cNvPr id="0" name=""/>
        <dsp:cNvSpPr/>
      </dsp:nvSpPr>
      <dsp:spPr>
        <a:xfrm>
          <a:off x="6305698"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Organizing Team &amp; Prep</a:t>
          </a:r>
          <a:endParaRPr lang="en-US" sz="1100" b="1" kern="1200" dirty="0"/>
        </a:p>
      </dsp:txBody>
      <dsp:txXfrm>
        <a:off x="6620916" y="320818"/>
        <a:ext cx="945654" cy="630435"/>
      </dsp:txXfrm>
    </dsp:sp>
    <dsp:sp modelId="{C58DCBC6-B84A-384B-B2FE-64333C760878}">
      <dsp:nvSpPr>
        <dsp:cNvPr id="0" name=""/>
        <dsp:cNvSpPr/>
      </dsp:nvSpPr>
      <dsp:spPr>
        <a:xfrm>
          <a:off x="7566570"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Takeaways</a:t>
          </a:r>
          <a:endParaRPr lang="en-US" sz="1100" b="1" kern="1200" dirty="0"/>
        </a:p>
      </dsp:txBody>
      <dsp:txXfrm>
        <a:off x="7881788" y="320818"/>
        <a:ext cx="945654" cy="630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D0CC-2CB2-8F47-9B9C-258EAAEFFEC1}">
      <dsp:nvSpPr>
        <dsp:cNvPr id="0" name=""/>
        <dsp:cNvSpPr/>
      </dsp:nvSpPr>
      <dsp:spPr>
        <a:xfrm>
          <a:off x="1339" y="320818"/>
          <a:ext cx="1576089" cy="630435"/>
        </a:xfrm>
        <a:prstGeom prst="homePlate">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Background</a:t>
          </a:r>
          <a:endParaRPr lang="en-US" sz="1100" b="1" kern="1200" dirty="0"/>
        </a:p>
      </dsp:txBody>
      <dsp:txXfrm>
        <a:off x="1339" y="320818"/>
        <a:ext cx="1418480" cy="630435"/>
      </dsp:txXfrm>
    </dsp:sp>
    <dsp:sp modelId="{C436D6E4-5869-8145-8D2E-EF7D42B96194}">
      <dsp:nvSpPr>
        <dsp:cNvPr id="0" name=""/>
        <dsp:cNvSpPr/>
      </dsp:nvSpPr>
      <dsp:spPr>
        <a:xfrm>
          <a:off x="1262211"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Data Collection Process</a:t>
          </a:r>
          <a:endParaRPr lang="en-US" sz="1100" b="1" kern="1200" dirty="0"/>
        </a:p>
      </dsp:txBody>
      <dsp:txXfrm>
        <a:off x="1577429" y="320818"/>
        <a:ext cx="945654" cy="630435"/>
      </dsp:txXfrm>
    </dsp:sp>
    <dsp:sp modelId="{8A7DB0D3-CB82-DC4B-ACC5-BFAC73F64ECF}">
      <dsp:nvSpPr>
        <dsp:cNvPr id="0" name=""/>
        <dsp:cNvSpPr/>
      </dsp:nvSpPr>
      <dsp:spPr>
        <a:xfrm>
          <a:off x="2523083" y="320818"/>
          <a:ext cx="1576089" cy="630435"/>
        </a:xfrm>
        <a:prstGeom prst="chevron">
          <a:avLst/>
        </a:prstGeom>
        <a:solidFill>
          <a:srgbClr val="C0504D"/>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Communities</a:t>
          </a:r>
          <a:endParaRPr lang="en-US" sz="1100" b="1" kern="1200" dirty="0"/>
        </a:p>
      </dsp:txBody>
      <dsp:txXfrm>
        <a:off x="2838301" y="320818"/>
        <a:ext cx="945654" cy="630435"/>
      </dsp:txXfrm>
    </dsp:sp>
    <dsp:sp modelId="{1259CFCE-559D-A645-8CEF-F56FFDF47CFE}">
      <dsp:nvSpPr>
        <dsp:cNvPr id="0" name=""/>
        <dsp:cNvSpPr/>
      </dsp:nvSpPr>
      <dsp:spPr>
        <a:xfrm>
          <a:off x="3783955" y="320818"/>
          <a:ext cx="1576089" cy="630435"/>
        </a:xfrm>
        <a:prstGeom prst="chevron">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Projects &amp; Teams</a:t>
          </a:r>
          <a:endParaRPr lang="en-US" sz="1100" b="1" kern="1200" dirty="0"/>
        </a:p>
      </dsp:txBody>
      <dsp:txXfrm>
        <a:off x="4099173" y="320818"/>
        <a:ext cx="945654" cy="630435"/>
      </dsp:txXfrm>
    </dsp:sp>
    <dsp:sp modelId="{EEC49BA0-895D-FE42-BAFA-5F74BEE962E9}">
      <dsp:nvSpPr>
        <dsp:cNvPr id="0" name=""/>
        <dsp:cNvSpPr/>
      </dsp:nvSpPr>
      <dsp:spPr>
        <a:xfrm>
          <a:off x="5044826"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Curriculum &amp; Content</a:t>
          </a:r>
          <a:endParaRPr lang="en-US" sz="1100" b="1" kern="1200" dirty="0"/>
        </a:p>
      </dsp:txBody>
      <dsp:txXfrm>
        <a:off x="5360044" y="320818"/>
        <a:ext cx="945654" cy="630435"/>
      </dsp:txXfrm>
    </dsp:sp>
    <dsp:sp modelId="{5561F234-A724-4849-A0F6-04113EFAE711}">
      <dsp:nvSpPr>
        <dsp:cNvPr id="0" name=""/>
        <dsp:cNvSpPr/>
      </dsp:nvSpPr>
      <dsp:spPr>
        <a:xfrm>
          <a:off x="6305698"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Organizing Team &amp; Prep</a:t>
          </a:r>
          <a:endParaRPr lang="en-US" sz="1100" b="1" kern="1200" dirty="0"/>
        </a:p>
      </dsp:txBody>
      <dsp:txXfrm>
        <a:off x="6620916" y="320818"/>
        <a:ext cx="945654" cy="630435"/>
      </dsp:txXfrm>
    </dsp:sp>
    <dsp:sp modelId="{C58DCBC6-B84A-384B-B2FE-64333C760878}">
      <dsp:nvSpPr>
        <dsp:cNvPr id="0" name=""/>
        <dsp:cNvSpPr/>
      </dsp:nvSpPr>
      <dsp:spPr>
        <a:xfrm>
          <a:off x="7566570"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Takeaways</a:t>
          </a:r>
          <a:endParaRPr lang="en-US" sz="1100" b="1" kern="1200" dirty="0"/>
        </a:p>
      </dsp:txBody>
      <dsp:txXfrm>
        <a:off x="7881788" y="320818"/>
        <a:ext cx="945654" cy="63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D0CC-2CB2-8F47-9B9C-258EAAEFFEC1}">
      <dsp:nvSpPr>
        <dsp:cNvPr id="0" name=""/>
        <dsp:cNvSpPr/>
      </dsp:nvSpPr>
      <dsp:spPr>
        <a:xfrm>
          <a:off x="1339" y="320818"/>
          <a:ext cx="1576089" cy="630435"/>
        </a:xfrm>
        <a:prstGeom prst="homePlate">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Background</a:t>
          </a:r>
          <a:endParaRPr lang="en-US" sz="1100" b="1" kern="1200" dirty="0"/>
        </a:p>
      </dsp:txBody>
      <dsp:txXfrm>
        <a:off x="1339" y="320818"/>
        <a:ext cx="1418480" cy="630435"/>
      </dsp:txXfrm>
    </dsp:sp>
    <dsp:sp modelId="{C436D6E4-5869-8145-8D2E-EF7D42B96194}">
      <dsp:nvSpPr>
        <dsp:cNvPr id="0" name=""/>
        <dsp:cNvSpPr/>
      </dsp:nvSpPr>
      <dsp:spPr>
        <a:xfrm>
          <a:off x="1262211"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Data Collection Process</a:t>
          </a:r>
          <a:endParaRPr lang="en-US" sz="1100" b="1" kern="1200" dirty="0"/>
        </a:p>
      </dsp:txBody>
      <dsp:txXfrm>
        <a:off x="1577429" y="320818"/>
        <a:ext cx="945654" cy="630435"/>
      </dsp:txXfrm>
    </dsp:sp>
    <dsp:sp modelId="{8A7DB0D3-CB82-DC4B-ACC5-BFAC73F64ECF}">
      <dsp:nvSpPr>
        <dsp:cNvPr id="0" name=""/>
        <dsp:cNvSpPr/>
      </dsp:nvSpPr>
      <dsp:spPr>
        <a:xfrm>
          <a:off x="2523083"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Communities</a:t>
          </a:r>
          <a:endParaRPr lang="en-US" sz="1100" b="1" kern="1200" dirty="0"/>
        </a:p>
      </dsp:txBody>
      <dsp:txXfrm>
        <a:off x="2838301" y="320818"/>
        <a:ext cx="945654" cy="630435"/>
      </dsp:txXfrm>
    </dsp:sp>
    <dsp:sp modelId="{1259CFCE-559D-A645-8CEF-F56FFDF47CFE}">
      <dsp:nvSpPr>
        <dsp:cNvPr id="0" name=""/>
        <dsp:cNvSpPr/>
      </dsp:nvSpPr>
      <dsp:spPr>
        <a:xfrm>
          <a:off x="3783955" y="320818"/>
          <a:ext cx="1576089" cy="630435"/>
        </a:xfrm>
        <a:prstGeom prst="chevron">
          <a:avLst/>
        </a:prstGeom>
        <a:solidFill>
          <a:srgbClr val="C0504D"/>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Projects &amp; Teams</a:t>
          </a:r>
          <a:endParaRPr lang="en-US" sz="1100" b="1" kern="1200" dirty="0"/>
        </a:p>
      </dsp:txBody>
      <dsp:txXfrm>
        <a:off x="4099173" y="320818"/>
        <a:ext cx="945654" cy="630435"/>
      </dsp:txXfrm>
    </dsp:sp>
    <dsp:sp modelId="{EEC49BA0-895D-FE42-BAFA-5F74BEE962E9}">
      <dsp:nvSpPr>
        <dsp:cNvPr id="0" name=""/>
        <dsp:cNvSpPr/>
      </dsp:nvSpPr>
      <dsp:spPr>
        <a:xfrm>
          <a:off x="5044826"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Curriculum &amp; Content</a:t>
          </a:r>
          <a:endParaRPr lang="en-US" sz="1100" b="1" kern="1200" dirty="0"/>
        </a:p>
      </dsp:txBody>
      <dsp:txXfrm>
        <a:off x="5360044" y="320818"/>
        <a:ext cx="945654" cy="630435"/>
      </dsp:txXfrm>
    </dsp:sp>
    <dsp:sp modelId="{5561F234-A724-4849-A0F6-04113EFAE711}">
      <dsp:nvSpPr>
        <dsp:cNvPr id="0" name=""/>
        <dsp:cNvSpPr/>
      </dsp:nvSpPr>
      <dsp:spPr>
        <a:xfrm>
          <a:off x="6305698"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Organizing Team &amp; Prep</a:t>
          </a:r>
          <a:endParaRPr lang="en-US" sz="1100" b="1" kern="1200" dirty="0"/>
        </a:p>
      </dsp:txBody>
      <dsp:txXfrm>
        <a:off x="6620916" y="320818"/>
        <a:ext cx="945654" cy="630435"/>
      </dsp:txXfrm>
    </dsp:sp>
    <dsp:sp modelId="{C58DCBC6-B84A-384B-B2FE-64333C760878}">
      <dsp:nvSpPr>
        <dsp:cNvPr id="0" name=""/>
        <dsp:cNvSpPr/>
      </dsp:nvSpPr>
      <dsp:spPr>
        <a:xfrm>
          <a:off x="7566570"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Takeaways</a:t>
          </a:r>
          <a:endParaRPr lang="en-US" sz="1100" b="1" kern="1200" dirty="0"/>
        </a:p>
      </dsp:txBody>
      <dsp:txXfrm>
        <a:off x="7881788" y="320818"/>
        <a:ext cx="945654" cy="630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D0CC-2CB2-8F47-9B9C-258EAAEFFEC1}">
      <dsp:nvSpPr>
        <dsp:cNvPr id="0" name=""/>
        <dsp:cNvSpPr/>
      </dsp:nvSpPr>
      <dsp:spPr>
        <a:xfrm>
          <a:off x="1339" y="320818"/>
          <a:ext cx="1576089" cy="630435"/>
        </a:xfrm>
        <a:prstGeom prst="homePlate">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Background</a:t>
          </a:r>
          <a:endParaRPr lang="en-US" sz="1100" b="1" kern="1200" dirty="0"/>
        </a:p>
      </dsp:txBody>
      <dsp:txXfrm>
        <a:off x="1339" y="320818"/>
        <a:ext cx="1418480" cy="630435"/>
      </dsp:txXfrm>
    </dsp:sp>
    <dsp:sp modelId="{C436D6E4-5869-8145-8D2E-EF7D42B96194}">
      <dsp:nvSpPr>
        <dsp:cNvPr id="0" name=""/>
        <dsp:cNvSpPr/>
      </dsp:nvSpPr>
      <dsp:spPr>
        <a:xfrm>
          <a:off x="1262211"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Data Collection Process</a:t>
          </a:r>
          <a:endParaRPr lang="en-US" sz="1100" b="1" kern="1200" dirty="0"/>
        </a:p>
      </dsp:txBody>
      <dsp:txXfrm>
        <a:off x="1577429" y="320818"/>
        <a:ext cx="945654" cy="630435"/>
      </dsp:txXfrm>
    </dsp:sp>
    <dsp:sp modelId="{8A7DB0D3-CB82-DC4B-ACC5-BFAC73F64ECF}">
      <dsp:nvSpPr>
        <dsp:cNvPr id="0" name=""/>
        <dsp:cNvSpPr/>
      </dsp:nvSpPr>
      <dsp:spPr>
        <a:xfrm>
          <a:off x="2523083"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Communities</a:t>
          </a:r>
          <a:endParaRPr lang="en-US" sz="1100" b="1" kern="1200" dirty="0"/>
        </a:p>
      </dsp:txBody>
      <dsp:txXfrm>
        <a:off x="2838301" y="320818"/>
        <a:ext cx="945654" cy="630435"/>
      </dsp:txXfrm>
    </dsp:sp>
    <dsp:sp modelId="{1259CFCE-559D-A645-8CEF-F56FFDF47CFE}">
      <dsp:nvSpPr>
        <dsp:cNvPr id="0" name=""/>
        <dsp:cNvSpPr/>
      </dsp:nvSpPr>
      <dsp:spPr>
        <a:xfrm>
          <a:off x="3783955" y="320818"/>
          <a:ext cx="1576089" cy="630435"/>
        </a:xfrm>
        <a:prstGeom prst="chevron">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Projects &amp; Teams</a:t>
          </a:r>
          <a:endParaRPr lang="en-US" sz="1100" b="1" kern="1200" dirty="0"/>
        </a:p>
      </dsp:txBody>
      <dsp:txXfrm>
        <a:off x="4099173" y="320818"/>
        <a:ext cx="945654" cy="630435"/>
      </dsp:txXfrm>
    </dsp:sp>
    <dsp:sp modelId="{EEC49BA0-895D-FE42-BAFA-5F74BEE962E9}">
      <dsp:nvSpPr>
        <dsp:cNvPr id="0" name=""/>
        <dsp:cNvSpPr/>
      </dsp:nvSpPr>
      <dsp:spPr>
        <a:xfrm>
          <a:off x="5044826" y="320818"/>
          <a:ext cx="1576089" cy="630435"/>
        </a:xfrm>
        <a:prstGeom prst="chevron">
          <a:avLst/>
        </a:prstGeom>
        <a:solidFill>
          <a:srgbClr val="C0504D"/>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Curriculum &amp; Content</a:t>
          </a:r>
          <a:endParaRPr lang="en-US" sz="1100" b="1" kern="1200" dirty="0"/>
        </a:p>
      </dsp:txBody>
      <dsp:txXfrm>
        <a:off x="5360044" y="320818"/>
        <a:ext cx="945654" cy="630435"/>
      </dsp:txXfrm>
    </dsp:sp>
    <dsp:sp modelId="{5561F234-A724-4849-A0F6-04113EFAE711}">
      <dsp:nvSpPr>
        <dsp:cNvPr id="0" name=""/>
        <dsp:cNvSpPr/>
      </dsp:nvSpPr>
      <dsp:spPr>
        <a:xfrm>
          <a:off x="6305698"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Organizing Team &amp; Prep</a:t>
          </a:r>
          <a:endParaRPr lang="en-US" sz="1100" b="1" kern="1200" dirty="0"/>
        </a:p>
      </dsp:txBody>
      <dsp:txXfrm>
        <a:off x="6620916" y="320818"/>
        <a:ext cx="945654" cy="630435"/>
      </dsp:txXfrm>
    </dsp:sp>
    <dsp:sp modelId="{C58DCBC6-B84A-384B-B2FE-64333C760878}">
      <dsp:nvSpPr>
        <dsp:cNvPr id="0" name=""/>
        <dsp:cNvSpPr/>
      </dsp:nvSpPr>
      <dsp:spPr>
        <a:xfrm>
          <a:off x="7566570"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Takeaways</a:t>
          </a:r>
          <a:endParaRPr lang="en-US" sz="1100" b="1" kern="1200" dirty="0"/>
        </a:p>
      </dsp:txBody>
      <dsp:txXfrm>
        <a:off x="7881788" y="320818"/>
        <a:ext cx="945654" cy="630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D0CC-2CB2-8F47-9B9C-258EAAEFFEC1}">
      <dsp:nvSpPr>
        <dsp:cNvPr id="0" name=""/>
        <dsp:cNvSpPr/>
      </dsp:nvSpPr>
      <dsp:spPr>
        <a:xfrm>
          <a:off x="1339" y="320818"/>
          <a:ext cx="1576089" cy="630435"/>
        </a:xfrm>
        <a:prstGeom prst="homePlate">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Background</a:t>
          </a:r>
          <a:endParaRPr lang="en-US" sz="1100" b="1" kern="1200" dirty="0"/>
        </a:p>
      </dsp:txBody>
      <dsp:txXfrm>
        <a:off x="1339" y="320818"/>
        <a:ext cx="1418480" cy="630435"/>
      </dsp:txXfrm>
    </dsp:sp>
    <dsp:sp modelId="{C436D6E4-5869-8145-8D2E-EF7D42B96194}">
      <dsp:nvSpPr>
        <dsp:cNvPr id="0" name=""/>
        <dsp:cNvSpPr/>
      </dsp:nvSpPr>
      <dsp:spPr>
        <a:xfrm>
          <a:off x="1262211"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Data Collection Process</a:t>
          </a:r>
          <a:endParaRPr lang="en-US" sz="1100" b="1" kern="1200" dirty="0"/>
        </a:p>
      </dsp:txBody>
      <dsp:txXfrm>
        <a:off x="1577429" y="320818"/>
        <a:ext cx="945654" cy="630435"/>
      </dsp:txXfrm>
    </dsp:sp>
    <dsp:sp modelId="{8A7DB0D3-CB82-DC4B-ACC5-BFAC73F64ECF}">
      <dsp:nvSpPr>
        <dsp:cNvPr id="0" name=""/>
        <dsp:cNvSpPr/>
      </dsp:nvSpPr>
      <dsp:spPr>
        <a:xfrm>
          <a:off x="2523083"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Communities</a:t>
          </a:r>
          <a:endParaRPr lang="en-US" sz="1100" b="1" kern="1200" dirty="0"/>
        </a:p>
      </dsp:txBody>
      <dsp:txXfrm>
        <a:off x="2838301" y="320818"/>
        <a:ext cx="945654" cy="630435"/>
      </dsp:txXfrm>
    </dsp:sp>
    <dsp:sp modelId="{1259CFCE-559D-A645-8CEF-F56FFDF47CFE}">
      <dsp:nvSpPr>
        <dsp:cNvPr id="0" name=""/>
        <dsp:cNvSpPr/>
      </dsp:nvSpPr>
      <dsp:spPr>
        <a:xfrm>
          <a:off x="3783955" y="320818"/>
          <a:ext cx="1576089" cy="630435"/>
        </a:xfrm>
        <a:prstGeom prst="chevron">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Projects &amp; Teams</a:t>
          </a:r>
          <a:endParaRPr lang="en-US" sz="1100" b="1" kern="1200" dirty="0"/>
        </a:p>
      </dsp:txBody>
      <dsp:txXfrm>
        <a:off x="4099173" y="320818"/>
        <a:ext cx="945654" cy="630435"/>
      </dsp:txXfrm>
    </dsp:sp>
    <dsp:sp modelId="{EEC49BA0-895D-FE42-BAFA-5F74BEE962E9}">
      <dsp:nvSpPr>
        <dsp:cNvPr id="0" name=""/>
        <dsp:cNvSpPr/>
      </dsp:nvSpPr>
      <dsp:spPr>
        <a:xfrm>
          <a:off x="5044826"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Curriculum &amp; Content</a:t>
          </a:r>
          <a:endParaRPr lang="en-US" sz="1100" b="1" kern="1200" dirty="0"/>
        </a:p>
      </dsp:txBody>
      <dsp:txXfrm>
        <a:off x="5360044" y="320818"/>
        <a:ext cx="945654" cy="630435"/>
      </dsp:txXfrm>
    </dsp:sp>
    <dsp:sp modelId="{5561F234-A724-4849-A0F6-04113EFAE711}">
      <dsp:nvSpPr>
        <dsp:cNvPr id="0" name=""/>
        <dsp:cNvSpPr/>
      </dsp:nvSpPr>
      <dsp:spPr>
        <a:xfrm>
          <a:off x="6305698" y="320818"/>
          <a:ext cx="1576089" cy="630435"/>
        </a:xfrm>
        <a:prstGeom prst="chevron">
          <a:avLst/>
        </a:prstGeom>
        <a:solidFill>
          <a:srgbClr val="C0504D"/>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Organizing Team &amp; Prep</a:t>
          </a:r>
          <a:endParaRPr lang="en-US" sz="1100" b="1" kern="1200" dirty="0"/>
        </a:p>
      </dsp:txBody>
      <dsp:txXfrm>
        <a:off x="6620916" y="320818"/>
        <a:ext cx="945654" cy="630435"/>
      </dsp:txXfrm>
    </dsp:sp>
    <dsp:sp modelId="{C58DCBC6-B84A-384B-B2FE-64333C760878}">
      <dsp:nvSpPr>
        <dsp:cNvPr id="0" name=""/>
        <dsp:cNvSpPr/>
      </dsp:nvSpPr>
      <dsp:spPr>
        <a:xfrm>
          <a:off x="7566570" y="320818"/>
          <a:ext cx="1576089" cy="630435"/>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Takeaways</a:t>
          </a:r>
          <a:endParaRPr lang="en-US" sz="1100" b="1" kern="1200" dirty="0"/>
        </a:p>
      </dsp:txBody>
      <dsp:txXfrm>
        <a:off x="7881788" y="320818"/>
        <a:ext cx="945654" cy="6304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F52692-70FB-0648-AB59-737479742254}" type="datetimeFigureOut">
              <a:rPr lang="en-US" smtClean="0"/>
              <a:t>3/11/16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00938B-87B5-944C-B44D-5E669F5A1382}" type="slidenum">
              <a:rPr lang="en-US" smtClean="0"/>
              <a:t>‹#›</a:t>
            </a:fld>
            <a:endParaRPr lang="en-US"/>
          </a:p>
        </p:txBody>
      </p:sp>
    </p:spTree>
    <p:extLst>
      <p:ext uri="{BB962C8B-B14F-4D97-AF65-F5344CB8AC3E}">
        <p14:creationId xmlns:p14="http://schemas.microsoft.com/office/powerpoint/2010/main" val="4232393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039BE-13BF-6744-A390-4A348F629114}" type="datetimeFigureOut">
              <a:rPr lang="en-US" smtClean="0"/>
              <a:t>3/11/16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7EFF7-ECDC-9248-9FDA-7A64A8037D1D}" type="slidenum">
              <a:rPr lang="en-US" smtClean="0"/>
              <a:t>‹#›</a:t>
            </a:fld>
            <a:endParaRPr lang="en-US"/>
          </a:p>
        </p:txBody>
      </p:sp>
    </p:spTree>
    <p:extLst>
      <p:ext uri="{BB962C8B-B14F-4D97-AF65-F5344CB8AC3E}">
        <p14:creationId xmlns:p14="http://schemas.microsoft.com/office/powerpoint/2010/main" val="282618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7EFF7-ECDC-9248-9FDA-7A64A8037D1D}" type="slidenum">
              <a:rPr lang="en-US" smtClean="0"/>
              <a:t>1</a:t>
            </a:fld>
            <a:endParaRPr lang="en-US"/>
          </a:p>
        </p:txBody>
      </p:sp>
    </p:spTree>
    <p:extLst>
      <p:ext uri="{BB962C8B-B14F-4D97-AF65-F5344CB8AC3E}">
        <p14:creationId xmlns:p14="http://schemas.microsoft.com/office/powerpoint/2010/main" val="351939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a:t>
            </a:r>
            <a:r>
              <a:rPr lang="en-US" baseline="0" dirty="0" smtClean="0"/>
              <a:t> of every summit we ask organizers and participants “IDDS will be a success if…”</a:t>
            </a:r>
          </a:p>
          <a:p>
            <a:endParaRPr lang="en-US" baseline="0" dirty="0" smtClean="0"/>
          </a:p>
          <a:p>
            <a:r>
              <a:rPr lang="en-US" baseline="0" dirty="0" smtClean="0"/>
              <a:t>Everybody’s answer is different; some on participants, some on producing projects, on </a:t>
            </a:r>
            <a:r>
              <a:rPr lang="en-US" baseline="0" dirty="0" err="1" smtClean="0"/>
              <a:t>rel</a:t>
            </a:r>
            <a:r>
              <a:rPr lang="en-US" baseline="0" dirty="0" smtClean="0"/>
              <a:t> with local community, etc.</a:t>
            </a:r>
          </a:p>
          <a:p>
            <a:endParaRPr lang="en-US" baseline="0" dirty="0" smtClean="0"/>
          </a:p>
          <a:p>
            <a:r>
              <a:rPr lang="en-US" baseline="0" dirty="0" smtClean="0"/>
              <a:t>At end of day it’s about a balance for participant, communities, projects, and you as organizers.</a:t>
            </a:r>
          </a:p>
          <a:p>
            <a:endParaRPr lang="en-US" dirty="0" smtClean="0"/>
          </a:p>
          <a:p>
            <a:r>
              <a:rPr lang="en-US" dirty="0" smtClean="0"/>
              <a:t>Hopes</a:t>
            </a:r>
            <a:r>
              <a:rPr lang="en-US" baseline="0" dirty="0" smtClean="0"/>
              <a:t> </a:t>
            </a:r>
            <a:r>
              <a:rPr lang="en-US" baseline="0" dirty="0" smtClean="0"/>
              <a:t>and dreams for participants, organizers, projects, communities</a:t>
            </a:r>
            <a:endParaRPr lang="en-US" dirty="0" smtClean="0"/>
          </a:p>
          <a:p>
            <a:r>
              <a:rPr lang="en-US" dirty="0" smtClean="0"/>
              <a:t>Lessons on how to reach this success</a:t>
            </a:r>
            <a:endParaRPr lang="en-US" dirty="0"/>
          </a:p>
        </p:txBody>
      </p:sp>
      <p:sp>
        <p:nvSpPr>
          <p:cNvPr id="4" name="Slide Number Placeholder 3"/>
          <p:cNvSpPr>
            <a:spLocks noGrp="1"/>
          </p:cNvSpPr>
          <p:nvPr>
            <p:ph type="sldNum" sz="quarter" idx="10"/>
          </p:nvPr>
        </p:nvSpPr>
        <p:spPr/>
        <p:txBody>
          <a:bodyPr/>
          <a:lstStyle/>
          <a:p>
            <a:fld id="{41CB61CC-2149-344D-924D-F0A8664715C2}" type="slidenum">
              <a:rPr lang="en-US" smtClean="0"/>
              <a:t>2</a:t>
            </a:fld>
            <a:endParaRPr lang="en-US"/>
          </a:p>
        </p:txBody>
      </p:sp>
    </p:spTree>
    <p:extLst>
      <p:ext uri="{BB962C8B-B14F-4D97-AF65-F5344CB8AC3E}">
        <p14:creationId xmlns:p14="http://schemas.microsoft.com/office/powerpoint/2010/main" val="404592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one lesson</a:t>
            </a:r>
            <a:endParaRPr lang="en-US" dirty="0"/>
          </a:p>
        </p:txBody>
      </p:sp>
      <p:sp>
        <p:nvSpPr>
          <p:cNvPr id="4" name="Slide Number Placeholder 3"/>
          <p:cNvSpPr>
            <a:spLocks noGrp="1"/>
          </p:cNvSpPr>
          <p:nvPr>
            <p:ph type="sldNum" sz="quarter" idx="10"/>
          </p:nvPr>
        </p:nvSpPr>
        <p:spPr/>
        <p:txBody>
          <a:bodyPr/>
          <a:lstStyle/>
          <a:p>
            <a:fld id="{B577EFF7-ECDC-9248-9FDA-7A64A8037D1D}" type="slidenum">
              <a:rPr lang="en-US" smtClean="0"/>
              <a:t>3</a:t>
            </a:fld>
            <a:endParaRPr lang="en-US"/>
          </a:p>
        </p:txBody>
      </p:sp>
    </p:spTree>
    <p:extLst>
      <p:ext uri="{BB962C8B-B14F-4D97-AF65-F5344CB8AC3E}">
        <p14:creationId xmlns:p14="http://schemas.microsoft.com/office/powerpoint/2010/main" val="103463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will affect the main takeaways. </a:t>
            </a:r>
          </a:p>
          <a:p>
            <a:endParaRPr lang="en-US" dirty="0" smtClean="0"/>
          </a:p>
          <a:p>
            <a:r>
              <a:rPr lang="en-US" dirty="0" smtClean="0"/>
              <a:t>*Cali</a:t>
            </a:r>
            <a:r>
              <a:rPr lang="en-US" baseline="0" dirty="0" smtClean="0"/>
              <a:t> - inclusion of 15 participants who are part of waste-picker associations meant a greater connection to the community – important to note that these participants were generally leaders within their own communities, making them more likely to be leaders within their teams at IDDS.</a:t>
            </a:r>
          </a:p>
          <a:p>
            <a:endParaRPr lang="en-US" baseline="0" dirty="0" smtClean="0"/>
          </a:p>
          <a:p>
            <a:r>
              <a:rPr lang="en-US" baseline="0" dirty="0" smtClean="0"/>
              <a:t>*</a:t>
            </a:r>
            <a:r>
              <a:rPr lang="en-US" baseline="0" dirty="0" err="1" smtClean="0"/>
              <a:t>D’kar</a:t>
            </a:r>
            <a:r>
              <a:rPr lang="en-US" baseline="0" dirty="0" smtClean="0"/>
              <a:t> was very different in terms of who the local participants were – some were clearly leaders, but others were less so.  Also, the fact that it was IN the community meant that community members were able to participate who might not have otherwise.  Many had to leave and do other things at various times throughout the summit, which may have slowed some teams down, but being understanding and tolerant of this probably made the summit more inclusive. </a:t>
            </a:r>
          </a:p>
          <a:p>
            <a:endParaRPr lang="en-US" baseline="0" dirty="0" smtClean="0"/>
          </a:p>
          <a:p>
            <a:r>
              <a:rPr lang="en-US" baseline="0" dirty="0" smtClean="0"/>
              <a:t>Two-week summits in general might attract people who would be unable to participate in a full four-week summit… </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Stronger community relationships mean stronger possibilities for continuity.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 </a:t>
            </a:r>
          </a:p>
          <a:p>
            <a:r>
              <a:rPr lang="en-US" b="1" baseline="0" dirty="0" smtClean="0"/>
              <a:t>Amy</a:t>
            </a:r>
            <a:r>
              <a:rPr lang="en-US" baseline="0" dirty="0" smtClean="0"/>
              <a:t>: whenever possible, have community members active full-time participants – better for their own experience and continuity</a:t>
            </a:r>
            <a:endParaRPr lang="en-US"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r>
              <a:rPr lang="en-US" b="1" baseline="0" dirty="0" smtClean="0"/>
              <a:t>Pedro:</a:t>
            </a:r>
            <a:r>
              <a:rPr lang="en-US" b="0" baseline="0" dirty="0" smtClean="0"/>
              <a:t> Working closely on project selection with communities is great not only for community experience at the summit but for making sure the community can take ownership of them after the summit.  </a:t>
            </a:r>
            <a:endParaRPr lang="en-US" b="1" baseline="0" dirty="0" smtClean="0"/>
          </a:p>
          <a:p>
            <a:pPr algn="ctr">
              <a:buFont typeface="Wingdings" charset="2"/>
              <a:buChar char="ü"/>
            </a:pPr>
            <a:endParaRPr lang="en-US" sz="1200" dirty="0" smtClean="0"/>
          </a:p>
          <a:p>
            <a:pPr algn="ctr">
              <a:buFont typeface="Wingdings" charset="2"/>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577EFF7-ECDC-9248-9FDA-7A64A8037D1D}" type="slidenum">
              <a:rPr lang="en-US" smtClean="0"/>
              <a:t>4</a:t>
            </a:fld>
            <a:endParaRPr lang="en-US"/>
          </a:p>
        </p:txBody>
      </p:sp>
    </p:spTree>
    <p:extLst>
      <p:ext uri="{BB962C8B-B14F-4D97-AF65-F5344CB8AC3E}">
        <p14:creationId xmlns:p14="http://schemas.microsoft.com/office/powerpoint/2010/main" val="331097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this matter?  Project really frames experience for participants.  And a</a:t>
            </a:r>
            <a:r>
              <a:rPr lang="en-US" baseline="0" dirty="0" smtClean="0"/>
              <a:t> well-framed problem helps create change and impact.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Sher:</a:t>
            </a:r>
            <a:r>
              <a:rPr lang="en-US" b="0" baseline="0" dirty="0" smtClean="0"/>
              <a:t> It’s ok for projects to pivot. And it’s ok if some projects do not continue. </a:t>
            </a:r>
            <a:r>
              <a:rPr lang="en-US" b="0" baseline="0" dirty="0" smtClean="0"/>
              <a:t>It can be a measure of success, but it’s not the only one.</a:t>
            </a:r>
            <a:r>
              <a:rPr lang="en-US" b="0" baseline="0" dirty="0" smtClean="0"/>
              <a:t> Projects are a vehicle for learning about co-creation – participants might discover some project not good to continue because community does not want it/need it, or bad design and needs reiteration.  That’s ok and part of the learning process.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r>
              <a:rPr lang="en-US" b="1" baseline="0" dirty="0" smtClean="0"/>
              <a:t>Amy: </a:t>
            </a:r>
            <a:r>
              <a:rPr lang="en-US" b="0" baseline="0" dirty="0" smtClean="0"/>
              <a:t> Good project selection difficult with large group of people.  Have a small group that takes leadership of the scoping and framing of the summit.</a:t>
            </a:r>
          </a:p>
          <a:p>
            <a:endParaRPr lang="en-US" b="0" baseline="0" dirty="0" smtClean="0"/>
          </a:p>
          <a:p>
            <a:r>
              <a:rPr lang="en-US" b="1" baseline="0" dirty="0" smtClean="0"/>
              <a:t>Mustafa:  </a:t>
            </a:r>
            <a:r>
              <a:rPr lang="en-US" b="0" baseline="0" dirty="0" smtClean="0"/>
              <a:t>We had a committee, some were outside Lahore.  One of the challenges – not a lot of us had done it before and another challenge was we did not have our sectors narrowed down. We started with 6 sectors and had to narrow down on each. We had to meet </a:t>
            </a:r>
            <a:r>
              <a:rPr lang="en-US" b="0" baseline="0" dirty="0" err="1" smtClean="0"/>
              <a:t>mulitple</a:t>
            </a:r>
            <a:r>
              <a:rPr lang="en-US" b="0" baseline="0" dirty="0" smtClean="0"/>
              <a:t> stakeholders in each of those sectors to get to know them them better. Lots of meetings, lots of people.  </a:t>
            </a:r>
            <a:r>
              <a:rPr lang="en-US" b="1" baseline="0" dirty="0" smtClean="0"/>
              <a:t>Easier to do it with just one sector</a:t>
            </a:r>
            <a:r>
              <a:rPr lang="en-US" b="0" baseline="0" dirty="0" smtClean="0"/>
              <a:t>, </a:t>
            </a:r>
            <a:r>
              <a:rPr lang="en-US" b="0" baseline="0" dirty="0" err="1" smtClean="0"/>
              <a:t>esp</a:t>
            </a:r>
            <a:r>
              <a:rPr lang="en-US" b="0" baseline="0" dirty="0" smtClean="0"/>
              <a:t> when local bandwidth and time is limited.</a:t>
            </a:r>
          </a:p>
          <a:p>
            <a:endParaRPr lang="en-US" b="0" baseline="0" dirty="0" smtClean="0"/>
          </a:p>
          <a:p>
            <a:r>
              <a:rPr lang="en-US" b="1" baseline="0" dirty="0" smtClean="0"/>
              <a:t>Laura:  </a:t>
            </a:r>
            <a:r>
              <a:rPr lang="en-US" b="0" baseline="0" dirty="0" smtClean="0"/>
              <a:t>Most of this does have to happen at the local level – remember that when assigning roles and it will fall on your local team.</a:t>
            </a:r>
          </a:p>
          <a:p>
            <a:endParaRPr lang="en-US" b="0" baseline="0" dirty="0" smtClean="0"/>
          </a:p>
          <a:p>
            <a:r>
              <a:rPr lang="en-US" b="1" baseline="0" dirty="0" smtClean="0"/>
              <a:t>Pedro</a:t>
            </a:r>
            <a:r>
              <a:rPr lang="en-US" b="0" baseline="0" dirty="0" smtClean="0"/>
              <a:t>:  Important to be prepared to change projects right on the spot.  In Colombia last year we sent out before hand, but at the summit some people wanted to move and some projects orphaned – so ok to re assess at the summit as well. Be ready to be flexible and trouble shoot on the spot.  Having a few back-up projects ready helps.</a:t>
            </a:r>
          </a:p>
          <a:p>
            <a:endParaRPr lang="en-US" b="0" baseline="0" dirty="0" smtClean="0"/>
          </a:p>
          <a:p>
            <a:r>
              <a:rPr lang="en-US" b="1" baseline="0" dirty="0" smtClean="0"/>
              <a:t>Mustafa:  </a:t>
            </a:r>
            <a:r>
              <a:rPr lang="en-US" b="0" baseline="0" dirty="0" smtClean="0"/>
              <a:t>Good to have narrowly defined problem framings.  The weaker the problem framing the harder it becomes for the team.. What ends up happening is those starting with better framing end up getting way ahead and the others get discouraged and fall behind. </a:t>
            </a:r>
            <a:r>
              <a:rPr lang="en-US" b="0" baseline="0" dirty="0" smtClean="0"/>
              <a:t>So its good for framings to be equal and narrow –</a:t>
            </a:r>
            <a:r>
              <a:rPr lang="en-US" b="0" baseline="0" dirty="0" err="1" smtClean="0"/>
              <a:t>esp</a:t>
            </a:r>
            <a:r>
              <a:rPr lang="en-US" b="0" baseline="0" dirty="0" smtClean="0"/>
              <a:t> for a two week summit.  </a:t>
            </a:r>
            <a:r>
              <a:rPr lang="en-US" b="0" baseline="0" dirty="0" smtClean="0"/>
              <a:t>All of them should be narrower than what they normally are.  </a:t>
            </a:r>
          </a:p>
          <a:p>
            <a:endParaRPr lang="en-US" b="0" baseline="0" dirty="0" smtClean="0"/>
          </a:p>
          <a:p>
            <a:r>
              <a:rPr lang="en-US" b="1" baseline="0" dirty="0" smtClean="0"/>
              <a:t>Laura:  </a:t>
            </a:r>
            <a:r>
              <a:rPr lang="en-US" b="0" baseline="0" dirty="0" smtClean="0"/>
              <a:t>Great ex is Avocado project in TZ 2014.  That project could have been broadly defined (Increase income for farmers in this village).  Could have been super narrow (build a machine to extract avocado oil) –not much creative space, </a:t>
            </a:r>
            <a:r>
              <a:rPr lang="en-US" b="0" baseline="0" dirty="0" smtClean="0"/>
              <a:t>you’ve already given them a solution.  Then there is space in between (opportunity to make more income, there’s a lot of avocados) – then narrows it, but still gives them room to be creative.  </a:t>
            </a:r>
          </a:p>
          <a:p>
            <a:endParaRPr lang="en-US" b="0" baseline="0" dirty="0" smtClean="0"/>
          </a:p>
          <a:p>
            <a:r>
              <a:rPr lang="en-US" b="0" baseline="0" dirty="0" smtClean="0"/>
              <a:t>What’s key to have them all be same degree of narrow.</a:t>
            </a:r>
          </a:p>
          <a:p>
            <a:endParaRPr lang="en-US" b="0" baseline="0" dirty="0" smtClean="0"/>
          </a:p>
          <a:p>
            <a:r>
              <a:rPr lang="en-US" b="1" baseline="0" dirty="0" smtClean="0"/>
              <a:t>Amy</a:t>
            </a:r>
            <a:r>
              <a:rPr lang="en-US" b="0" baseline="0" dirty="0" smtClean="0"/>
              <a:t>: For some summits you might want them to focus on problem framing, but you have to save time for that in your curriculum (and know that means less time prototyping).</a:t>
            </a:r>
            <a:endParaRPr lang="en-US" b="1" baseline="0" dirty="0" smtClean="0"/>
          </a:p>
          <a:p>
            <a:endParaRPr lang="en-US" b="0" baseline="0" dirty="0" smtClean="0"/>
          </a:p>
          <a:p>
            <a:endParaRPr lang="en-US" b="1" baseline="0" dirty="0" smtClean="0"/>
          </a:p>
          <a:p>
            <a:endParaRPr lang="en-US" b="0" baseline="0" dirty="0" smtClean="0"/>
          </a:p>
          <a:p>
            <a:r>
              <a:rPr lang="en-US" b="0" baseline="0" dirty="0" smtClean="0"/>
              <a:t> </a:t>
            </a:r>
          </a:p>
          <a:p>
            <a:endParaRPr lang="en-US" b="0" baseline="0" dirty="0" smtClean="0"/>
          </a:p>
          <a:p>
            <a:r>
              <a:rPr lang="en-US" b="0" baseline="0" dirty="0" smtClean="0"/>
              <a:t>  </a:t>
            </a:r>
            <a:endParaRPr lang="en-US" b="1" dirty="0"/>
          </a:p>
        </p:txBody>
      </p:sp>
      <p:sp>
        <p:nvSpPr>
          <p:cNvPr id="4" name="Slide Number Placeholder 3"/>
          <p:cNvSpPr>
            <a:spLocks noGrp="1"/>
          </p:cNvSpPr>
          <p:nvPr>
            <p:ph type="sldNum" sz="quarter" idx="10"/>
          </p:nvPr>
        </p:nvSpPr>
        <p:spPr/>
        <p:txBody>
          <a:bodyPr/>
          <a:lstStyle/>
          <a:p>
            <a:fld id="{B577EFF7-ECDC-9248-9FDA-7A64A8037D1D}" type="slidenum">
              <a:rPr lang="en-US" smtClean="0"/>
              <a:t>5</a:t>
            </a:fld>
            <a:endParaRPr lang="en-US"/>
          </a:p>
        </p:txBody>
      </p:sp>
    </p:spTree>
    <p:extLst>
      <p:ext uri="{BB962C8B-B14F-4D97-AF65-F5344CB8AC3E}">
        <p14:creationId xmlns:p14="http://schemas.microsoft.com/office/powerpoint/2010/main" val="139214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 builders are a good example.</a:t>
            </a:r>
            <a:r>
              <a:rPr lang="en-US" baseline="0" dirty="0" smtClean="0"/>
              <a:t>  In Zero Waste skill builders (formerly called build its) all used recycle materials or machines to use recycled materials.  In </a:t>
            </a:r>
            <a:r>
              <a:rPr lang="en-US" baseline="0" dirty="0" err="1" smtClean="0"/>
              <a:t>D’Kar</a:t>
            </a:r>
            <a:r>
              <a:rPr lang="en-US" baseline="0" dirty="0" smtClean="0"/>
              <a:t> – skill builders were all from from locals (like fire starting).  From IDDS Lahore (ICT themed) all were ICT skill builders.  Adapt to your summit.</a:t>
            </a:r>
          </a:p>
          <a:p>
            <a:endParaRPr lang="en-US" baseline="0" dirty="0" smtClean="0"/>
          </a:p>
          <a:p>
            <a:r>
              <a:rPr lang="en-US" baseline="0" dirty="0" smtClean="0"/>
              <a:t>Embrace expertise in the room: no one is an empty vessel. All are bringing something excellent. The more you take advantage of the expertise the better.  Ex. San community local artisans teaching us their crafts.  IDDS Zero Waste had a panel where participants showcased their work and talked about waste and their examples.  Have been times in some past summits where </a:t>
            </a:r>
            <a:r>
              <a:rPr lang="en-US" baseline="0" dirty="0" err="1" smtClean="0"/>
              <a:t>ppl</a:t>
            </a:r>
            <a:r>
              <a:rPr lang="en-US" baseline="0" dirty="0" smtClean="0"/>
              <a:t> who know design were </a:t>
            </a:r>
            <a:r>
              <a:rPr lang="en-US" i="1" baseline="0" dirty="0" smtClean="0"/>
              <a:t>not</a:t>
            </a:r>
            <a:r>
              <a:rPr lang="en-US" baseline="0" dirty="0" smtClean="0"/>
              <a:t> being asked to help teach and felt talked down to.  Engage your participants at their expertise. </a:t>
            </a:r>
          </a:p>
          <a:p>
            <a:endParaRPr lang="en-US" baseline="0" dirty="0" smtClean="0"/>
          </a:p>
          <a:p>
            <a:r>
              <a:rPr lang="en-US" baseline="0" dirty="0" smtClean="0"/>
              <a:t>Business should not be an afterthought, but something integrated from beginning and throughout (and there needs to be time for it in the curriculum – you will have to cut some things out or decide what not to do regarding business).</a:t>
            </a:r>
          </a:p>
          <a:p>
            <a:endParaRPr lang="en-US" baseline="0" dirty="0" smtClean="0"/>
          </a:p>
          <a:p>
            <a:r>
              <a:rPr lang="en-US" b="1" baseline="0" dirty="0" smtClean="0"/>
              <a:t>Amy: </a:t>
            </a:r>
            <a:r>
              <a:rPr lang="en-US" b="0" baseline="0" dirty="0" smtClean="0"/>
              <a:t> If people been sitting all day, don’t keep them sitting down.  If they’ve been working all morning, don’t keep them all their feet in the afternoon. People appreciate the variety of learning methods IDDS has to offer. IF you’re in the classroom – how can you make it more active and inter-active? How can they be engaged?  And make it vary session to session.</a:t>
            </a:r>
          </a:p>
          <a:p>
            <a:endParaRPr lang="en-US" b="0" baseline="0" dirty="0" smtClean="0"/>
          </a:p>
          <a:p>
            <a:r>
              <a:rPr lang="en-US" b="1" baseline="0" dirty="0" smtClean="0"/>
              <a:t>Debora – </a:t>
            </a:r>
            <a:r>
              <a:rPr lang="en-US" b="0" baseline="0" dirty="0" err="1" smtClean="0"/>
              <a:t>Yunas</a:t>
            </a:r>
            <a:r>
              <a:rPr lang="en-US" b="0" baseline="0" dirty="0" smtClean="0"/>
              <a:t> interested in doing 2-3 days business for summit.  What do you guys think?</a:t>
            </a:r>
          </a:p>
          <a:p>
            <a:endParaRPr lang="en-US" b="0" baseline="0" dirty="0" smtClean="0"/>
          </a:p>
          <a:p>
            <a:r>
              <a:rPr lang="en-US" b="1" baseline="0" dirty="0" smtClean="0"/>
              <a:t>Laura:</a:t>
            </a:r>
            <a:r>
              <a:rPr lang="en-US" b="0" baseline="0" dirty="0" smtClean="0"/>
              <a:t> we tried to add bus </a:t>
            </a:r>
            <a:r>
              <a:rPr lang="en-US" b="0" baseline="0" dirty="0" err="1" smtClean="0"/>
              <a:t>bootcamp</a:t>
            </a:r>
            <a:r>
              <a:rPr lang="en-US" b="0" baseline="0" dirty="0" smtClean="0"/>
              <a:t> at end of summits and didn't</a:t>
            </a:r>
            <a:r>
              <a:rPr lang="fr-FR" b="0" baseline="0" dirty="0" smtClean="0"/>
              <a:t>’</a:t>
            </a:r>
            <a:r>
              <a:rPr lang="en-US" b="0" baseline="0" dirty="0" smtClean="0"/>
              <a:t>t go well.  Felt separate – </a:t>
            </a:r>
            <a:r>
              <a:rPr lang="en-US" b="0" baseline="0" dirty="0" err="1" smtClean="0"/>
              <a:t>prob</a:t>
            </a:r>
            <a:r>
              <a:rPr lang="en-US" b="0" baseline="0" dirty="0" smtClean="0"/>
              <a:t> because guests from outside and weren’t aware of what IDDS is or has done already.  Can feel disjoined and separated if new guests haven’t been there.  Find a way to integrate as much as you can from beginning. </a:t>
            </a:r>
            <a:endParaRPr lang="en-US" b="1" baseline="0" dirty="0" smtClean="0"/>
          </a:p>
          <a:p>
            <a:endParaRPr lang="en-US" b="0" baseline="0" dirty="0" smtClean="0"/>
          </a:p>
          <a:p>
            <a:r>
              <a:rPr lang="en-US" b="1" baseline="0" dirty="0" smtClean="0"/>
              <a:t>Amy</a:t>
            </a:r>
            <a:r>
              <a:rPr lang="en-US" b="0" baseline="0" dirty="0" smtClean="0"/>
              <a:t>: Sometimes we have guests come in a bit earlier so it can be a seamless integration – staying for the whole time if possible.</a:t>
            </a:r>
          </a:p>
          <a:p>
            <a:endParaRPr lang="en-US" b="0" baseline="0" dirty="0" smtClean="0"/>
          </a:p>
          <a:p>
            <a:r>
              <a:rPr lang="en-US" b="1" baseline="0" dirty="0" smtClean="0"/>
              <a:t>Pedro: </a:t>
            </a:r>
            <a:r>
              <a:rPr lang="en-US" b="0" baseline="0" dirty="0" smtClean="0"/>
              <a:t> At IDDS </a:t>
            </a:r>
            <a:r>
              <a:rPr lang="en-US" b="0" baseline="0" dirty="0" err="1" smtClean="0"/>
              <a:t>Educacion</a:t>
            </a:r>
            <a:r>
              <a:rPr lang="en-US" b="0" baseline="0" dirty="0" smtClean="0"/>
              <a:t> we’re telling participants a bit about business, but mainly going to use it as one of the options for continuity after the summit.</a:t>
            </a:r>
            <a:endParaRPr lang="en-US" b="1" baseline="0" dirty="0" smtClean="0"/>
          </a:p>
          <a:p>
            <a:endParaRPr lang="en-US" b="0" baseline="0" dirty="0" smtClean="0"/>
          </a:p>
          <a:p>
            <a:endParaRPr lang="en-US" b="1"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77EFF7-ECDC-9248-9FDA-7A64A8037D1D}" type="slidenum">
              <a:rPr lang="en-US" smtClean="0"/>
              <a:t>6</a:t>
            </a:fld>
            <a:endParaRPr lang="en-US"/>
          </a:p>
        </p:txBody>
      </p:sp>
    </p:spTree>
    <p:extLst>
      <p:ext uri="{BB962C8B-B14F-4D97-AF65-F5344CB8AC3E}">
        <p14:creationId xmlns:p14="http://schemas.microsoft.com/office/powerpoint/2010/main" val="160627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its super important to have more local organizers – makes it so much easier and also more relevant to </a:t>
            </a:r>
            <a:r>
              <a:rPr lang="en-US" dirty="0" smtClean="0"/>
              <a:t>them.</a:t>
            </a:r>
          </a:p>
          <a:p>
            <a:endParaRPr lang="en-US" dirty="0" smtClean="0"/>
          </a:p>
          <a:p>
            <a:r>
              <a:rPr lang="en-US" dirty="0" smtClean="0"/>
              <a:t>Create</a:t>
            </a:r>
            <a:r>
              <a:rPr lang="en-US" baseline="0" dirty="0" smtClean="0"/>
              <a:t> a mechanism so organizers feel supported and not alone in their roles.</a:t>
            </a:r>
          </a:p>
          <a:p>
            <a:endParaRPr lang="en-US" baseline="0" dirty="0" smtClean="0"/>
          </a:p>
          <a:p>
            <a:r>
              <a:rPr lang="en-US" baseline="0" dirty="0" smtClean="0"/>
              <a:t>If you’re going to have guests coming in – integrate them as best you can.  Guests coming in and out can be very disruptive.</a:t>
            </a:r>
          </a:p>
          <a:p>
            <a:endParaRPr lang="en-US" baseline="0" dirty="0" smtClean="0"/>
          </a:p>
          <a:p>
            <a:r>
              <a:rPr lang="en-US" b="1" baseline="0" dirty="0" smtClean="0"/>
              <a:t>Pedro:  </a:t>
            </a:r>
            <a:r>
              <a:rPr lang="en-US" b="0" baseline="0" dirty="0" smtClean="0"/>
              <a:t>We’ve been doing a lot of different things with organizing team </a:t>
            </a:r>
            <a:r>
              <a:rPr lang="en-US" b="0" baseline="0" dirty="0" err="1" smtClean="0"/>
              <a:t>bc</a:t>
            </a:r>
            <a:r>
              <a:rPr lang="en-US" b="0" baseline="0" dirty="0" smtClean="0"/>
              <a:t> we are a big team and didn’t know each other and wanted to </a:t>
            </a:r>
            <a:r>
              <a:rPr lang="en-US" b="0" baseline="0" dirty="0" err="1" smtClean="0"/>
              <a:t>bulid</a:t>
            </a:r>
            <a:r>
              <a:rPr lang="en-US" b="0" baseline="0" dirty="0" smtClean="0"/>
              <a:t> connection.  We do digital morning circles sometimes, </a:t>
            </a:r>
            <a:r>
              <a:rPr lang="en-US" b="0" baseline="0" dirty="0" err="1" smtClean="0"/>
              <a:t>ppl</a:t>
            </a:r>
            <a:r>
              <a:rPr lang="en-US" b="0" baseline="0" dirty="0" smtClean="0"/>
              <a:t> talking </a:t>
            </a:r>
            <a:r>
              <a:rPr lang="en-US" b="0" baseline="0" dirty="0" err="1" smtClean="0"/>
              <a:t>abou</a:t>
            </a:r>
            <a:r>
              <a:rPr lang="en-US" b="0" baseline="0" dirty="0" smtClean="0"/>
              <a:t> their own projects what they’re doing, we do games (sometimes people take pictures of what </a:t>
            </a:r>
            <a:r>
              <a:rPr lang="en-US" b="0" baseline="0" dirty="0" err="1" smtClean="0"/>
              <a:t>ppl</a:t>
            </a:r>
            <a:r>
              <a:rPr lang="en-US" b="0" baseline="0" dirty="0" smtClean="0"/>
              <a:t> have in their desk), I take pictures of a proverb and every day send a proverb to organizers, just something to build community.  Have formal meetings, but also have time to talk about what their interests are, what moves them, and </a:t>
            </a:r>
            <a:r>
              <a:rPr lang="en-US" b="0" baseline="0" dirty="0" err="1" smtClean="0"/>
              <a:t>bulid</a:t>
            </a:r>
            <a:r>
              <a:rPr lang="en-US" b="0" baseline="0" dirty="0" smtClean="0"/>
              <a:t> community.  </a:t>
            </a:r>
          </a:p>
          <a:p>
            <a:endParaRPr lang="en-US" b="0" baseline="0" dirty="0" smtClean="0"/>
          </a:p>
          <a:p>
            <a:r>
              <a:rPr lang="en-US" b="0" baseline="0" dirty="0" smtClean="0"/>
              <a:t>I meet time to time one on one with organizers to see what they are doing, what I can learn about them, etc. So that I know what people are like and we know we can lean on each other.  We also have a </a:t>
            </a:r>
            <a:r>
              <a:rPr lang="en-US" b="0" baseline="0" dirty="0" err="1" smtClean="0"/>
              <a:t>What’sApp</a:t>
            </a:r>
            <a:r>
              <a:rPr lang="en-US" b="0" baseline="0" dirty="0" smtClean="0"/>
              <a:t> group.</a:t>
            </a:r>
          </a:p>
          <a:p>
            <a:endParaRPr lang="en-US" b="0" baseline="0" dirty="0" smtClean="0"/>
          </a:p>
          <a:p>
            <a:r>
              <a:rPr lang="en-US" b="1" baseline="0" dirty="0" smtClean="0"/>
              <a:t>Sher:</a:t>
            </a:r>
            <a:r>
              <a:rPr lang="en-US" b="0" baseline="0" dirty="0" smtClean="0"/>
              <a:t>  Debbie suggested using some of the IDDS co-creation tools with your team leading up to the summit to get to know each other.  (ex. working style worksheets, team charter, knowing what to do if you disagree).</a:t>
            </a:r>
          </a:p>
          <a:p>
            <a:endParaRPr lang="en-US" b="0" baseline="0" dirty="0" smtClean="0"/>
          </a:p>
          <a:p>
            <a:r>
              <a:rPr lang="en-US" b="0" baseline="0" dirty="0" smtClean="0"/>
              <a:t>If you’re not sure what your role is – ask your team, ask your lead organizer – they’d be happy to let you know.</a:t>
            </a:r>
            <a:endParaRPr lang="en-US" b="1" baseline="0" dirty="0" smtClean="0"/>
          </a:p>
          <a:p>
            <a:endParaRPr lang="en-US" baseline="0" dirty="0" smtClean="0"/>
          </a:p>
          <a:p>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77EFF7-ECDC-9248-9FDA-7A64A8037D1D}" type="slidenum">
              <a:rPr lang="en-US" smtClean="0"/>
              <a:t>7</a:t>
            </a:fld>
            <a:endParaRPr lang="en-US"/>
          </a:p>
        </p:txBody>
      </p:sp>
    </p:spTree>
    <p:extLst>
      <p:ext uri="{BB962C8B-B14F-4D97-AF65-F5344CB8AC3E}">
        <p14:creationId xmlns:p14="http://schemas.microsoft.com/office/powerpoint/2010/main" val="286909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7EFF7-ECDC-9248-9FDA-7A64A8037D1D}" type="slidenum">
              <a:rPr lang="en-US" smtClean="0"/>
              <a:t>8</a:t>
            </a:fld>
            <a:endParaRPr lang="en-US"/>
          </a:p>
        </p:txBody>
      </p:sp>
    </p:spTree>
    <p:extLst>
      <p:ext uri="{BB962C8B-B14F-4D97-AF65-F5344CB8AC3E}">
        <p14:creationId xmlns:p14="http://schemas.microsoft.com/office/powerpoint/2010/main" val="106452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were not in the organizer</a:t>
            </a:r>
            <a:r>
              <a:rPr lang="en-US" baseline="0" dirty="0" smtClean="0"/>
              <a:t> hangout </a:t>
            </a:r>
            <a:r>
              <a:rPr lang="en-US" dirty="0" smtClean="0"/>
              <a:t>– but fun info to</a:t>
            </a:r>
            <a:r>
              <a:rPr lang="en-US" baseline="0" dirty="0" smtClean="0"/>
              <a:t> read about…</a:t>
            </a:r>
            <a:endParaRPr lang="en-US" dirty="0" smtClean="0"/>
          </a:p>
          <a:p>
            <a:endParaRPr lang="en-US" dirty="0"/>
          </a:p>
        </p:txBody>
      </p:sp>
      <p:sp>
        <p:nvSpPr>
          <p:cNvPr id="4" name="Slide Number Placeholder 3"/>
          <p:cNvSpPr>
            <a:spLocks noGrp="1"/>
          </p:cNvSpPr>
          <p:nvPr>
            <p:ph type="sldNum" sz="quarter" idx="10"/>
          </p:nvPr>
        </p:nvSpPr>
        <p:spPr/>
        <p:txBody>
          <a:bodyPr/>
          <a:lstStyle/>
          <a:p>
            <a:fld id="{41CB61CC-2149-344D-924D-F0A8664715C2}" type="slidenum">
              <a:rPr lang="en-US" smtClean="0"/>
              <a:t>9</a:t>
            </a:fld>
            <a:endParaRPr lang="en-US"/>
          </a:p>
        </p:txBody>
      </p:sp>
    </p:spTree>
    <p:extLst>
      <p:ext uri="{BB962C8B-B14F-4D97-AF65-F5344CB8AC3E}">
        <p14:creationId xmlns:p14="http://schemas.microsoft.com/office/powerpoint/2010/main" val="404592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1C2FF-CA0E-174D-98A3-C92354B9BBF1}"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25958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1C2FF-CA0E-174D-98A3-C92354B9BBF1}"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368230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1C2FF-CA0E-174D-98A3-C92354B9BBF1}"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287044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1C2FF-CA0E-174D-98A3-C92354B9BBF1}"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207192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1C2FF-CA0E-174D-98A3-C92354B9BBF1}"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191252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1C2FF-CA0E-174D-98A3-C92354B9BBF1}"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33949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1C2FF-CA0E-174D-98A3-C92354B9BBF1}" type="datetimeFigureOut">
              <a:rPr lang="en-US" smtClean="0"/>
              <a:t>3/11/16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363249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1C2FF-CA0E-174D-98A3-C92354B9BBF1}" type="datetimeFigureOut">
              <a:rPr lang="en-US" smtClean="0"/>
              <a:t>3/11/16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131721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1C2FF-CA0E-174D-98A3-C92354B9BBF1}" type="datetimeFigureOut">
              <a:rPr lang="en-US" smtClean="0"/>
              <a:t>3/11/16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333492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1C2FF-CA0E-174D-98A3-C92354B9BBF1}"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298363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1C2FF-CA0E-174D-98A3-C92354B9BBF1}"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151A0-C51A-5A4F-8390-A86D8769B0D1}" type="slidenum">
              <a:rPr lang="en-US" smtClean="0"/>
              <a:t>‹#›</a:t>
            </a:fld>
            <a:endParaRPr lang="en-US"/>
          </a:p>
        </p:txBody>
      </p:sp>
    </p:spTree>
    <p:extLst>
      <p:ext uri="{BB962C8B-B14F-4D97-AF65-F5344CB8AC3E}">
        <p14:creationId xmlns:p14="http://schemas.microsoft.com/office/powerpoint/2010/main" val="26239805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1C2FF-CA0E-174D-98A3-C92354B9BBF1}" type="datetimeFigureOut">
              <a:rPr lang="en-US" smtClean="0"/>
              <a:t>3/11/16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151A0-C51A-5A4F-8390-A86D8769B0D1}" type="slidenum">
              <a:rPr lang="en-US" smtClean="0"/>
              <a:t>‹#›</a:t>
            </a:fld>
            <a:endParaRPr lang="en-US"/>
          </a:p>
        </p:txBody>
      </p:sp>
    </p:spTree>
    <p:extLst>
      <p:ext uri="{BB962C8B-B14F-4D97-AF65-F5344CB8AC3E}">
        <p14:creationId xmlns:p14="http://schemas.microsoft.com/office/powerpoint/2010/main" val="3935918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jpeg"/><Relationship Id="rId9" Type="http://schemas.openxmlformats.org/officeDocument/2006/relationships/image" Target="../media/image6.jp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1.jpeg"/><Relationship Id="rId9"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75" y="1179296"/>
            <a:ext cx="7772400" cy="1470025"/>
          </a:xfrm>
          <a:solidFill>
            <a:schemeClr val="accent1"/>
          </a:solidFill>
        </p:spPr>
        <p:txBody>
          <a:bodyPr>
            <a:normAutofit/>
          </a:bodyPr>
          <a:lstStyle/>
          <a:p>
            <a:r>
              <a:rPr lang="en-US" sz="3600" dirty="0" smtClean="0">
                <a:solidFill>
                  <a:schemeClr val="bg1"/>
                </a:solidFill>
              </a:rPr>
              <a:t>Learning </a:t>
            </a:r>
            <a:r>
              <a:rPr lang="en-US" sz="3600" dirty="0" smtClean="0">
                <a:solidFill>
                  <a:schemeClr val="bg1"/>
                </a:solidFill>
              </a:rPr>
              <a:t>from our Elders:</a:t>
            </a:r>
            <a:br>
              <a:rPr lang="en-US" sz="3600" dirty="0" smtClean="0">
                <a:solidFill>
                  <a:schemeClr val="bg1"/>
                </a:solidFill>
              </a:rPr>
            </a:br>
            <a:r>
              <a:rPr lang="en-US" sz="3600" dirty="0" smtClean="0">
                <a:solidFill>
                  <a:schemeClr val="bg1"/>
                </a:solidFill>
              </a:rPr>
              <a:t> IDDS Lessons Learned</a:t>
            </a:r>
            <a:endParaRPr lang="en-US" sz="3600" dirty="0">
              <a:solidFill>
                <a:schemeClr val="bg1"/>
              </a:solidFill>
            </a:endParaRPr>
          </a:p>
        </p:txBody>
      </p:sp>
      <p:pic>
        <p:nvPicPr>
          <p:cNvPr id="4" name="Picture 3" descr="IDIN.logo.block2.blue.pms.ai"/>
          <p:cNvPicPr>
            <a:picLocks noChangeAspect="1"/>
          </p:cNvPicPr>
          <p:nvPr/>
        </p:nvPicPr>
        <p:blipFill rotWithShape="1">
          <a:blip r:embed="rId3" cstate="email">
            <a:extLst>
              <a:ext uri="{28A0092B-C50C-407E-A947-70E740481C1C}">
                <a14:useLocalDpi xmlns:a14="http://schemas.microsoft.com/office/drawing/2010/main"/>
              </a:ext>
            </a:extLst>
          </a:blip>
          <a:srcRect l="14588" t="34933" r="11024" b="46933"/>
          <a:stretch/>
        </p:blipFill>
        <p:spPr>
          <a:xfrm>
            <a:off x="216645" y="0"/>
            <a:ext cx="3630707" cy="6839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43519" y="2741389"/>
            <a:ext cx="2520264" cy="1680176"/>
          </a:xfrm>
          <a:prstGeom prst="rect">
            <a:avLst/>
          </a:prstGeom>
        </p:spPr>
      </p:pic>
      <p:pic>
        <p:nvPicPr>
          <p:cNvPr id="6" name="Picture 5" descr="5Rb3c7yjK3WB_9pdT6lMIoxW0VGRZJ2hoDYc_QrL0IA.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175" y="2741389"/>
            <a:ext cx="2519034" cy="168017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74754" y="2741390"/>
            <a:ext cx="2520264" cy="1680176"/>
          </a:xfrm>
          <a:prstGeom prst="rect">
            <a:avLst/>
          </a:prstGeom>
        </p:spPr>
      </p:pic>
    </p:spTree>
    <p:extLst>
      <p:ext uri="{BB962C8B-B14F-4D97-AF65-F5344CB8AC3E}">
        <p14:creationId xmlns:p14="http://schemas.microsoft.com/office/powerpoint/2010/main" val="19118837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545677"/>
            <a:ext cx="8686800" cy="4738511"/>
          </a:xfrm>
          <a:prstGeom prst="rect">
            <a:avLst/>
          </a:prstGeom>
        </p:spPr>
        <p:txBody>
          <a:bodyPr>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Font typeface="Wingdings" pitchFamily="2" charset="2"/>
              <a:buNone/>
            </a:pPr>
            <a:r>
              <a:rPr lang="en-US" b="1" dirty="0" smtClean="0"/>
              <a:t>If we…</a:t>
            </a:r>
          </a:p>
          <a:p>
            <a:r>
              <a:rPr lang="en-US" dirty="0" smtClean="0"/>
              <a:t>Identify a </a:t>
            </a:r>
            <a:r>
              <a:rPr lang="en-US" b="1" dirty="0" smtClean="0">
                <a:solidFill>
                  <a:schemeClr val="accent3">
                    <a:lumMod val="75000"/>
                  </a:schemeClr>
                </a:solidFill>
              </a:rPr>
              <a:t>design challenge </a:t>
            </a:r>
            <a:r>
              <a:rPr lang="en-US" dirty="0" smtClean="0"/>
              <a:t>that is </a:t>
            </a:r>
            <a:r>
              <a:rPr lang="en-US" b="1" dirty="0" smtClean="0"/>
              <a:t>IDDS-appropriate </a:t>
            </a:r>
            <a:r>
              <a:rPr lang="en-US" dirty="0" smtClean="0"/>
              <a:t>and represents a </a:t>
            </a:r>
            <a:r>
              <a:rPr lang="en-US" b="1" dirty="0" smtClean="0"/>
              <a:t>real need</a:t>
            </a:r>
            <a:r>
              <a:rPr lang="en-US" dirty="0" smtClean="0"/>
              <a:t> in the community</a:t>
            </a:r>
          </a:p>
          <a:p>
            <a:r>
              <a:rPr lang="en-US" dirty="0" smtClean="0"/>
              <a:t>Form a team with a good </a:t>
            </a:r>
            <a:r>
              <a:rPr lang="en-US" b="1" dirty="0" smtClean="0">
                <a:solidFill>
                  <a:srgbClr val="77933C"/>
                </a:solidFill>
              </a:rPr>
              <a:t>mix of strengths</a:t>
            </a:r>
          </a:p>
          <a:p>
            <a:r>
              <a:rPr lang="en-US" b="1" dirty="0" smtClean="0">
                <a:solidFill>
                  <a:schemeClr val="accent3">
                    <a:lumMod val="75000"/>
                  </a:schemeClr>
                </a:solidFill>
              </a:rPr>
              <a:t>Facilitate</a:t>
            </a:r>
            <a:r>
              <a:rPr lang="en-US" dirty="0" smtClean="0">
                <a:solidFill>
                  <a:schemeClr val="accent3">
                    <a:lumMod val="75000"/>
                  </a:schemeClr>
                </a:solidFill>
              </a:rPr>
              <a:t> </a:t>
            </a:r>
            <a:r>
              <a:rPr lang="en-US" dirty="0" smtClean="0"/>
              <a:t>the team’s design and co-creation process in the community</a:t>
            </a:r>
          </a:p>
          <a:p>
            <a:r>
              <a:rPr lang="en-US" dirty="0" smtClean="0"/>
              <a:t>Link the team with </a:t>
            </a:r>
            <a:r>
              <a:rPr lang="en-US" b="1" dirty="0" smtClean="0">
                <a:solidFill>
                  <a:srgbClr val="77933C"/>
                </a:solidFill>
              </a:rPr>
              <a:t>IDIN</a:t>
            </a:r>
            <a:r>
              <a:rPr lang="en-US" dirty="0" smtClean="0">
                <a:solidFill>
                  <a:srgbClr val="77933C"/>
                </a:solidFill>
              </a:rPr>
              <a:t> </a:t>
            </a:r>
            <a:r>
              <a:rPr lang="en-US" dirty="0" smtClean="0"/>
              <a:t>partners and resources</a:t>
            </a:r>
          </a:p>
          <a:p>
            <a:pPr marL="0" indent="0">
              <a:buFont typeface="Wingdings" pitchFamily="2" charset="2"/>
              <a:buNone/>
            </a:pPr>
            <a:r>
              <a:rPr lang="en-US" b="1" dirty="0" smtClean="0"/>
              <a:t>…then they will </a:t>
            </a:r>
            <a:r>
              <a:rPr lang="en-US" sz="4000" b="1" dirty="0" smtClean="0">
                <a:solidFill>
                  <a:srgbClr val="4F81BD"/>
                </a:solidFill>
              </a:rPr>
              <a:t>produce a valuable prototype</a:t>
            </a:r>
            <a:r>
              <a:rPr lang="en-US" b="1" dirty="0" smtClean="0"/>
              <a:t> that will continue to develop after IDDS.</a:t>
            </a:r>
          </a:p>
          <a:p>
            <a:pPr marL="0" indent="0">
              <a:buFont typeface="Wingdings" pitchFamily="2" charset="2"/>
              <a:buNone/>
            </a:pPr>
            <a:endParaRPr lang="en-US" dirty="0" smtClean="0"/>
          </a:p>
          <a:p>
            <a:pPr marL="0" indent="0">
              <a:buFont typeface="Wingdings" pitchFamily="2" charset="2"/>
              <a:buNone/>
            </a:pPr>
            <a:endParaRPr lang="en-US" dirty="0" smtClean="0"/>
          </a:p>
        </p:txBody>
      </p:sp>
      <p:sp>
        <p:nvSpPr>
          <p:cNvPr id="5" name="Rectangle 4"/>
          <p:cNvSpPr/>
          <p:nvPr/>
        </p:nvSpPr>
        <p:spPr>
          <a:xfrm>
            <a:off x="0" y="128974"/>
            <a:ext cx="7508776" cy="1040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800" dirty="0" smtClean="0"/>
              <a:t>  The IDDS Theory: Projects</a:t>
            </a:r>
            <a:endParaRPr lang="en-US" sz="4800" dirty="0"/>
          </a:p>
        </p:txBody>
      </p:sp>
    </p:spTree>
    <p:extLst>
      <p:ext uri="{BB962C8B-B14F-4D97-AF65-F5344CB8AC3E}">
        <p14:creationId xmlns:p14="http://schemas.microsoft.com/office/powerpoint/2010/main" val="17865361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128974"/>
            <a:ext cx="8686800" cy="1040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800" dirty="0" smtClean="0"/>
              <a:t>  The IDDS Theory: Communities</a:t>
            </a:r>
            <a:endParaRPr lang="en-US" sz="4800" dirty="0"/>
          </a:p>
        </p:txBody>
      </p:sp>
      <p:sp>
        <p:nvSpPr>
          <p:cNvPr id="4" name="Content Placeholder 2"/>
          <p:cNvSpPr txBox="1">
            <a:spLocks/>
          </p:cNvSpPr>
          <p:nvPr/>
        </p:nvSpPr>
        <p:spPr>
          <a:xfrm>
            <a:off x="457200" y="1545677"/>
            <a:ext cx="8686800" cy="4738511"/>
          </a:xfrm>
          <a:prstGeom prst="rect">
            <a:avLst/>
          </a:prstGeom>
        </p:spPr>
        <p:txBody>
          <a:bodyPr>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Font typeface="Wingdings" pitchFamily="2" charset="2"/>
              <a:buNone/>
            </a:pPr>
            <a:r>
              <a:rPr lang="en-US" b="1" dirty="0" smtClean="0"/>
              <a:t>If we…</a:t>
            </a:r>
          </a:p>
          <a:p>
            <a:r>
              <a:rPr lang="en-US" dirty="0" smtClean="0">
                <a:solidFill>
                  <a:schemeClr val="tx1"/>
                </a:solidFill>
              </a:rPr>
              <a:t>Engage communities</a:t>
            </a:r>
            <a:r>
              <a:rPr lang="en-US" dirty="0" smtClean="0"/>
              <a:t> in a meaningful way </a:t>
            </a:r>
            <a:r>
              <a:rPr lang="en-US" b="1" dirty="0" smtClean="0">
                <a:solidFill>
                  <a:srgbClr val="77933C"/>
                </a:solidFill>
              </a:rPr>
              <a:t>before</a:t>
            </a:r>
            <a:r>
              <a:rPr lang="en-US" dirty="0" smtClean="0">
                <a:solidFill>
                  <a:srgbClr val="77933C"/>
                </a:solidFill>
              </a:rPr>
              <a:t> </a:t>
            </a:r>
            <a:r>
              <a:rPr lang="en-US" dirty="0" smtClean="0"/>
              <a:t>and </a:t>
            </a:r>
            <a:r>
              <a:rPr lang="en-US" b="1" dirty="0" smtClean="0">
                <a:solidFill>
                  <a:srgbClr val="77933C"/>
                </a:solidFill>
              </a:rPr>
              <a:t>during</a:t>
            </a:r>
            <a:r>
              <a:rPr lang="en-US" dirty="0" smtClean="0">
                <a:solidFill>
                  <a:srgbClr val="77933C"/>
                </a:solidFill>
              </a:rPr>
              <a:t> </a:t>
            </a:r>
            <a:r>
              <a:rPr lang="en-US" dirty="0" smtClean="0"/>
              <a:t>the summit</a:t>
            </a:r>
          </a:p>
          <a:p>
            <a:r>
              <a:rPr lang="en-US" dirty="0" smtClean="0"/>
              <a:t>Tackle problems that represent </a:t>
            </a:r>
            <a:r>
              <a:rPr lang="en-US" b="1" dirty="0" smtClean="0">
                <a:solidFill>
                  <a:schemeClr val="accent3">
                    <a:lumMod val="75000"/>
                  </a:schemeClr>
                </a:solidFill>
              </a:rPr>
              <a:t>real needs</a:t>
            </a:r>
            <a:r>
              <a:rPr lang="en-US" b="1" dirty="0" smtClean="0">
                <a:solidFill>
                  <a:schemeClr val="accent3"/>
                </a:solidFill>
              </a:rPr>
              <a:t> </a:t>
            </a:r>
            <a:r>
              <a:rPr lang="en-US" dirty="0" smtClean="0"/>
              <a:t>and foster </a:t>
            </a:r>
            <a:r>
              <a:rPr lang="en-US" b="1" dirty="0" smtClean="0">
                <a:solidFill>
                  <a:srgbClr val="77933C"/>
                </a:solidFill>
              </a:rPr>
              <a:t>local ownership</a:t>
            </a:r>
            <a:r>
              <a:rPr lang="en-US" dirty="0" smtClean="0"/>
              <a:t> of those projects </a:t>
            </a:r>
            <a:endParaRPr lang="en-US" b="1" dirty="0" smtClean="0">
              <a:solidFill>
                <a:srgbClr val="77933C"/>
              </a:solidFill>
            </a:endParaRPr>
          </a:p>
          <a:p>
            <a:r>
              <a:rPr lang="en-US" dirty="0" smtClean="0"/>
              <a:t>Put in plan a place for </a:t>
            </a:r>
            <a:r>
              <a:rPr lang="en-US" b="1" dirty="0" smtClean="0">
                <a:solidFill>
                  <a:srgbClr val="77933C"/>
                </a:solidFill>
              </a:rPr>
              <a:t>continued engagement</a:t>
            </a:r>
            <a:r>
              <a:rPr lang="en-US" dirty="0" smtClean="0">
                <a:solidFill>
                  <a:srgbClr val="77933C"/>
                </a:solidFill>
              </a:rPr>
              <a:t> </a:t>
            </a:r>
            <a:r>
              <a:rPr lang="en-US" dirty="0" smtClean="0"/>
              <a:t>after the summit</a:t>
            </a:r>
            <a:endParaRPr lang="en-US" b="1" dirty="0" smtClean="0"/>
          </a:p>
          <a:p>
            <a:pPr marL="0" indent="0">
              <a:buFont typeface="Wingdings" pitchFamily="2" charset="2"/>
              <a:buNone/>
            </a:pPr>
            <a:endParaRPr lang="en-US" b="1" dirty="0" smtClean="0"/>
          </a:p>
          <a:p>
            <a:pPr marL="0" indent="0">
              <a:buFont typeface="Wingdings" pitchFamily="2" charset="2"/>
              <a:buNone/>
            </a:pPr>
            <a:r>
              <a:rPr lang="en-US" dirty="0" smtClean="0"/>
              <a:t>…then </a:t>
            </a:r>
            <a:r>
              <a:rPr lang="en-US" b="1" dirty="0" smtClean="0"/>
              <a:t>communities</a:t>
            </a:r>
            <a:r>
              <a:rPr lang="en-US" dirty="0" smtClean="0"/>
              <a:t> will get more </a:t>
            </a:r>
            <a:r>
              <a:rPr lang="en-US" b="1" dirty="0" smtClean="0">
                <a:solidFill>
                  <a:schemeClr val="accent1"/>
                </a:solidFill>
              </a:rPr>
              <a:t>value</a:t>
            </a:r>
            <a:r>
              <a:rPr lang="en-US" dirty="0" smtClean="0">
                <a:solidFill>
                  <a:schemeClr val="accent1"/>
                </a:solidFill>
              </a:rPr>
              <a:t> </a:t>
            </a:r>
            <a:r>
              <a:rPr lang="en-US" dirty="0" smtClean="0"/>
              <a:t>out of the summit, </a:t>
            </a:r>
            <a:r>
              <a:rPr lang="en-US" b="1" dirty="0" smtClean="0"/>
              <a:t>participants’ </a:t>
            </a:r>
            <a:r>
              <a:rPr lang="en-US" dirty="0" smtClean="0"/>
              <a:t>experience will be enhanced, and the </a:t>
            </a:r>
            <a:r>
              <a:rPr lang="en-US" b="1" dirty="0" smtClean="0"/>
              <a:t>projects</a:t>
            </a:r>
            <a:r>
              <a:rPr lang="en-US" dirty="0" smtClean="0"/>
              <a:t> will have higher potential for </a:t>
            </a:r>
            <a:r>
              <a:rPr lang="en-US" b="1" dirty="0" smtClean="0">
                <a:solidFill>
                  <a:srgbClr val="4F81BD"/>
                </a:solidFill>
              </a:rPr>
              <a:t>impact</a:t>
            </a:r>
            <a:r>
              <a:rPr lang="en-US" dirty="0" smtClean="0"/>
              <a:t>.</a:t>
            </a:r>
          </a:p>
          <a:p>
            <a:pPr marL="0" indent="0">
              <a:buFont typeface="Wingdings" pitchFamily="2" charset="2"/>
              <a:buNone/>
            </a:pPr>
            <a:endParaRPr lang="en-US" dirty="0" smtClean="0"/>
          </a:p>
          <a:p>
            <a:pPr marL="0" indent="0">
              <a:buFont typeface="Wingdings" pitchFamily="2" charset="2"/>
              <a:buNone/>
            </a:pPr>
            <a:endParaRPr lang="en-US" dirty="0" smtClean="0"/>
          </a:p>
        </p:txBody>
      </p:sp>
    </p:spTree>
    <p:extLst>
      <p:ext uri="{BB962C8B-B14F-4D97-AF65-F5344CB8AC3E}">
        <p14:creationId xmlns:p14="http://schemas.microsoft.com/office/powerpoint/2010/main" val="216989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8974"/>
            <a:ext cx="9144000" cy="1040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800" dirty="0" smtClean="0"/>
              <a:t>  IDDS will be a success if…</a:t>
            </a:r>
            <a:endParaRPr lang="en-US" sz="4800" dirty="0"/>
          </a:p>
        </p:txBody>
      </p:sp>
    </p:spTree>
    <p:extLst>
      <p:ext uri="{BB962C8B-B14F-4D97-AF65-F5344CB8AC3E}">
        <p14:creationId xmlns:p14="http://schemas.microsoft.com/office/powerpoint/2010/main" val="3724203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816068"/>
          </a:xfrm>
        </p:spPr>
        <p:txBody>
          <a:bodyPr>
            <a:normAutofit fontScale="90000"/>
          </a:bodyPr>
          <a:lstStyle/>
          <a:p>
            <a:r>
              <a:rPr lang="en-US" dirty="0" smtClean="0">
                <a:solidFill>
                  <a:srgbClr val="984807"/>
                </a:solidFill>
              </a:rPr>
              <a:t>We’ve been collecting lessons from…</a:t>
            </a:r>
            <a:endParaRPr lang="en-US" dirty="0">
              <a:solidFill>
                <a:srgbClr val="984807"/>
              </a:solidFill>
            </a:endParaRPr>
          </a:p>
        </p:txBody>
      </p:sp>
      <p:graphicFrame>
        <p:nvGraphicFramePr>
          <p:cNvPr id="4" name="Diagram 3"/>
          <p:cNvGraphicFramePr/>
          <p:nvPr>
            <p:extLst>
              <p:ext uri="{D42A27DB-BD31-4B8C-83A1-F6EECF244321}">
                <p14:modId xmlns:p14="http://schemas.microsoft.com/office/powerpoint/2010/main" val="2293839279"/>
              </p:ext>
            </p:extLst>
          </p:nvPr>
        </p:nvGraphicFramePr>
        <p:xfrm>
          <a:off x="0" y="5953124"/>
          <a:ext cx="9144000" cy="127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365595" y="1219249"/>
            <a:ext cx="8229600" cy="4525963"/>
          </a:xfrm>
        </p:spPr>
        <p:txBody>
          <a:bodyPr/>
          <a:lstStyle/>
          <a:p>
            <a:r>
              <a:rPr lang="en-US" dirty="0" smtClean="0"/>
              <a:t>Participant Surveys: Pre, Mid, and Post </a:t>
            </a:r>
          </a:p>
          <a:p>
            <a:r>
              <a:rPr lang="en-US" dirty="0" smtClean="0"/>
              <a:t>Organizer Surveys: Pre and Post</a:t>
            </a:r>
          </a:p>
          <a:p>
            <a:r>
              <a:rPr lang="en-US" dirty="0"/>
              <a:t>Organizer </a:t>
            </a:r>
            <a:r>
              <a:rPr lang="en-US" dirty="0" smtClean="0"/>
              <a:t>Debriefs</a:t>
            </a:r>
          </a:p>
          <a:p>
            <a:r>
              <a:rPr lang="en-US" dirty="0"/>
              <a:t>Project </a:t>
            </a:r>
            <a:r>
              <a:rPr lang="en-US" dirty="0" smtClean="0"/>
              <a:t>Documentation</a:t>
            </a:r>
          </a:p>
          <a:p>
            <a:r>
              <a:rPr lang="en-US" dirty="0" smtClean="0"/>
              <a:t>Observation</a:t>
            </a:r>
          </a:p>
          <a:p>
            <a:r>
              <a:rPr lang="en-US" dirty="0" smtClean="0"/>
              <a:t>Informal Feedback</a:t>
            </a:r>
            <a:endParaRPr lang="en-US" dirty="0"/>
          </a:p>
        </p:txBody>
      </p:sp>
    </p:spTree>
    <p:extLst>
      <p:ext uri="{BB962C8B-B14F-4D97-AF65-F5344CB8AC3E}">
        <p14:creationId xmlns:p14="http://schemas.microsoft.com/office/powerpoint/2010/main" val="37331873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62"/>
            <a:ext cx="8229600" cy="954595"/>
          </a:xfrm>
        </p:spPr>
        <p:txBody>
          <a:bodyPr/>
          <a:lstStyle/>
          <a:p>
            <a:r>
              <a:rPr lang="en-US" dirty="0" smtClean="0">
                <a:solidFill>
                  <a:schemeClr val="accent6">
                    <a:lumMod val="50000"/>
                  </a:schemeClr>
                </a:solidFill>
              </a:rPr>
              <a:t>Communities</a:t>
            </a:r>
            <a:endParaRPr lang="en-US" dirty="0">
              <a:solidFill>
                <a:schemeClr val="accent6">
                  <a:lumMod val="50000"/>
                </a:schemeClr>
              </a:solidFill>
            </a:endParaRPr>
          </a:p>
        </p:txBody>
      </p:sp>
      <p:sp>
        <p:nvSpPr>
          <p:cNvPr id="3" name="Content Placeholder 2"/>
          <p:cNvSpPr>
            <a:spLocks noGrp="1"/>
          </p:cNvSpPr>
          <p:nvPr>
            <p:ph idx="1"/>
          </p:nvPr>
        </p:nvSpPr>
        <p:spPr>
          <a:xfrm>
            <a:off x="233578" y="493160"/>
            <a:ext cx="8700818" cy="5644221"/>
          </a:xfrm>
        </p:spPr>
        <p:txBody>
          <a:bodyPr>
            <a:noAutofit/>
          </a:bodyPr>
          <a:lstStyle/>
          <a:p>
            <a:pPr marL="0" indent="0" algn="ctr">
              <a:buNone/>
            </a:pPr>
            <a:endParaRPr lang="en-US" sz="2000" b="1" i="1" dirty="0" smtClean="0"/>
          </a:p>
          <a:p>
            <a:pPr marL="0" indent="0" algn="ctr">
              <a:buNone/>
            </a:pPr>
            <a:r>
              <a:rPr lang="en-US" sz="2000" b="1" i="1" dirty="0" smtClean="0"/>
              <a:t>Effective community engagement can take different forms… </a:t>
            </a:r>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a:buFont typeface="Wingdings" charset="2"/>
              <a:buChar char="ü"/>
            </a:pPr>
            <a:endParaRPr lang="en-US" sz="2000" dirty="0" smtClean="0"/>
          </a:p>
          <a:p>
            <a:pPr marL="0" indent="0" algn="ctr">
              <a:buNone/>
            </a:pPr>
            <a:endParaRPr lang="en-US" sz="2000" b="1" i="1" dirty="0" smtClean="0"/>
          </a:p>
          <a:p>
            <a:pPr marL="0" indent="0" algn="ctr">
              <a:buNone/>
            </a:pPr>
            <a:endParaRPr lang="en-US" sz="2000" b="1" i="1" dirty="0"/>
          </a:p>
          <a:p>
            <a:pPr marL="0" indent="0" algn="ctr">
              <a:buNone/>
            </a:pPr>
            <a:endParaRPr lang="en-US" sz="2000" b="1" i="1" dirty="0" smtClean="0"/>
          </a:p>
          <a:p>
            <a:pPr marL="0" indent="0" algn="ctr">
              <a:buNone/>
            </a:pPr>
            <a:endParaRPr lang="en-US" sz="2000" b="1" i="1" dirty="0" smtClean="0"/>
          </a:p>
          <a:p>
            <a:pPr marL="0" indent="0" algn="ctr">
              <a:buNone/>
            </a:pPr>
            <a:r>
              <a:rPr lang="en-US" sz="2000" b="1" i="1" dirty="0" smtClean="0"/>
              <a:t>…but without at least one of these, IDDS loses something fundamental. </a:t>
            </a:r>
            <a:endParaRPr lang="en-US" sz="2000" i="1" dirty="0"/>
          </a:p>
        </p:txBody>
      </p:sp>
      <p:graphicFrame>
        <p:nvGraphicFramePr>
          <p:cNvPr id="4" name="Diagram 3"/>
          <p:cNvGraphicFramePr/>
          <p:nvPr>
            <p:extLst>
              <p:ext uri="{D42A27DB-BD31-4B8C-83A1-F6EECF244321}">
                <p14:modId xmlns:p14="http://schemas.microsoft.com/office/powerpoint/2010/main" val="4055771507"/>
              </p:ext>
            </p:extLst>
          </p:nvPr>
        </p:nvGraphicFramePr>
        <p:xfrm>
          <a:off x="0" y="5953124"/>
          <a:ext cx="9144000" cy="127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_AJM4336.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92983" y="1525412"/>
            <a:ext cx="3051014" cy="2031988"/>
          </a:xfrm>
          <a:prstGeom prst="rect">
            <a:avLst/>
          </a:prstGeom>
          <a:ln>
            <a:solidFill>
              <a:schemeClr val="tx1"/>
            </a:solidFill>
          </a:ln>
        </p:spPr>
      </p:pic>
      <p:pic>
        <p:nvPicPr>
          <p:cNvPr id="12" name="Picture 11" descr="community visit.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556" y="1525411"/>
            <a:ext cx="3057538" cy="2031989"/>
          </a:xfrm>
          <a:prstGeom prst="rect">
            <a:avLst/>
          </a:prstGeom>
          <a:ln>
            <a:solidFill>
              <a:schemeClr val="tx1"/>
            </a:solidFill>
          </a:ln>
        </p:spPr>
      </p:pic>
      <p:sp>
        <p:nvSpPr>
          <p:cNvPr id="10" name="TextBox 9"/>
          <p:cNvSpPr txBox="1"/>
          <p:nvPr/>
        </p:nvSpPr>
        <p:spPr>
          <a:xfrm>
            <a:off x="2250705" y="3798304"/>
            <a:ext cx="5083443" cy="1477328"/>
          </a:xfrm>
          <a:prstGeom prst="rect">
            <a:avLst/>
          </a:prstGeom>
          <a:noFill/>
        </p:spPr>
        <p:txBody>
          <a:bodyPr wrap="none" rtlCol="0">
            <a:spAutoFit/>
          </a:bodyPr>
          <a:lstStyle/>
          <a:p>
            <a:pPr>
              <a:buFont typeface="Wingdings" charset="2"/>
              <a:buChar char="ü"/>
            </a:pPr>
            <a:r>
              <a:rPr lang="en-US" dirty="0" smtClean="0"/>
              <a:t> Community members and leaders </a:t>
            </a:r>
            <a:r>
              <a:rPr lang="en-US" dirty="0"/>
              <a:t>as </a:t>
            </a:r>
            <a:r>
              <a:rPr lang="en-US" b="1" dirty="0" smtClean="0">
                <a:solidFill>
                  <a:srgbClr val="984807"/>
                </a:solidFill>
              </a:rPr>
              <a:t>participants</a:t>
            </a:r>
          </a:p>
          <a:p>
            <a:pPr>
              <a:buFont typeface="Wingdings" charset="2"/>
              <a:buChar char="ü"/>
            </a:pPr>
            <a:r>
              <a:rPr lang="en-US" dirty="0" smtClean="0"/>
              <a:t>Involvement </a:t>
            </a:r>
            <a:r>
              <a:rPr lang="en-US" dirty="0"/>
              <a:t>of </a:t>
            </a:r>
            <a:r>
              <a:rPr lang="en-US" b="1" dirty="0">
                <a:solidFill>
                  <a:srgbClr val="984807"/>
                </a:solidFill>
              </a:rPr>
              <a:t>local government and universities</a:t>
            </a:r>
          </a:p>
          <a:p>
            <a:pPr>
              <a:buFont typeface="Wingdings" charset="2"/>
              <a:buChar char="ü"/>
            </a:pPr>
            <a:r>
              <a:rPr lang="en-US" dirty="0" smtClean="0"/>
              <a:t> Repeated, extended </a:t>
            </a:r>
            <a:r>
              <a:rPr lang="en-US" dirty="0"/>
              <a:t>community </a:t>
            </a:r>
            <a:r>
              <a:rPr lang="en-US" b="1" dirty="0">
                <a:solidFill>
                  <a:srgbClr val="984807"/>
                </a:solidFill>
              </a:rPr>
              <a:t>visits</a:t>
            </a:r>
          </a:p>
          <a:p>
            <a:pPr>
              <a:buFont typeface="Wingdings" charset="2"/>
              <a:buChar char="ü"/>
            </a:pPr>
            <a:r>
              <a:rPr lang="en-US" dirty="0" smtClean="0"/>
              <a:t> Hosting </a:t>
            </a:r>
            <a:r>
              <a:rPr lang="en-US" dirty="0"/>
              <a:t>summits </a:t>
            </a:r>
            <a:r>
              <a:rPr lang="en-US" b="1" i="1" dirty="0">
                <a:solidFill>
                  <a:srgbClr val="984807"/>
                </a:solidFill>
              </a:rPr>
              <a:t>in </a:t>
            </a:r>
            <a:r>
              <a:rPr lang="en-US" b="1" dirty="0">
                <a:solidFill>
                  <a:srgbClr val="984807"/>
                </a:solidFill>
              </a:rPr>
              <a:t>communities</a:t>
            </a:r>
          </a:p>
          <a:p>
            <a:endParaRPr lang="en-US"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3193386" y="1525411"/>
            <a:ext cx="2768213" cy="2063300"/>
          </a:xfrm>
          <a:prstGeom prst="rect">
            <a:avLst/>
          </a:prstGeom>
          <a:noFill/>
          <a:ln>
            <a:noFill/>
          </a:ln>
        </p:spPr>
      </p:pic>
    </p:spTree>
    <p:extLst>
      <p:ext uri="{BB962C8B-B14F-4D97-AF65-F5344CB8AC3E}">
        <p14:creationId xmlns:p14="http://schemas.microsoft.com/office/powerpoint/2010/main" val="3275069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39"/>
            <a:ext cx="8229600" cy="985319"/>
          </a:xfrm>
        </p:spPr>
        <p:txBody>
          <a:bodyPr/>
          <a:lstStyle/>
          <a:p>
            <a:r>
              <a:rPr lang="en-US" dirty="0" smtClean="0">
                <a:solidFill>
                  <a:srgbClr val="984807"/>
                </a:solidFill>
              </a:rPr>
              <a:t>Projects &amp; Teams</a:t>
            </a:r>
            <a:endParaRPr lang="en-US" dirty="0">
              <a:solidFill>
                <a:srgbClr val="984807"/>
              </a:solidFill>
            </a:endParaRPr>
          </a:p>
        </p:txBody>
      </p:sp>
      <p:sp>
        <p:nvSpPr>
          <p:cNvPr id="3" name="Content Placeholder 2"/>
          <p:cNvSpPr>
            <a:spLocks noGrp="1"/>
          </p:cNvSpPr>
          <p:nvPr>
            <p:ph idx="1"/>
          </p:nvPr>
        </p:nvSpPr>
        <p:spPr>
          <a:xfrm>
            <a:off x="457201" y="1039358"/>
            <a:ext cx="3858188" cy="5086805"/>
          </a:xfrm>
        </p:spPr>
        <p:txBody>
          <a:bodyPr>
            <a:normAutofit fontScale="77500" lnSpcReduction="20000"/>
          </a:bodyPr>
          <a:lstStyle/>
          <a:p>
            <a:pPr>
              <a:buFont typeface="Wingdings" charset="2"/>
              <a:buChar char="ü"/>
            </a:pPr>
            <a:r>
              <a:rPr lang="en-US" sz="2800" dirty="0" smtClean="0"/>
              <a:t>Good </a:t>
            </a:r>
            <a:r>
              <a:rPr lang="en-US" sz="2800" b="1" dirty="0" smtClean="0">
                <a:solidFill>
                  <a:srgbClr val="984807"/>
                </a:solidFill>
              </a:rPr>
              <a:t>project selection </a:t>
            </a:r>
            <a:r>
              <a:rPr lang="en-US" sz="2800" dirty="0" smtClean="0"/>
              <a:t>is </a:t>
            </a:r>
            <a:r>
              <a:rPr lang="en-US" sz="2800" b="1" dirty="0" smtClean="0"/>
              <a:t>critical</a:t>
            </a:r>
            <a:r>
              <a:rPr lang="en-US" sz="2800" dirty="0" smtClean="0"/>
              <a:t>…and </a:t>
            </a:r>
            <a:r>
              <a:rPr lang="en-US" sz="2800" b="1" dirty="0" smtClean="0"/>
              <a:t>difficult</a:t>
            </a:r>
            <a:r>
              <a:rPr lang="en-US" sz="2800" dirty="0" smtClean="0"/>
              <a:t>.</a:t>
            </a:r>
          </a:p>
          <a:p>
            <a:pPr lvl="1">
              <a:buFont typeface="Arial"/>
              <a:buChar char="•"/>
            </a:pPr>
            <a:r>
              <a:rPr lang="en-US" sz="2400" dirty="0" smtClean="0"/>
              <a:t>Especially important to </a:t>
            </a:r>
            <a:r>
              <a:rPr lang="en-US" sz="2400" b="1" dirty="0" smtClean="0">
                <a:solidFill>
                  <a:srgbClr val="984807"/>
                </a:solidFill>
              </a:rPr>
              <a:t>plan ahead</a:t>
            </a:r>
            <a:r>
              <a:rPr lang="en-US" sz="2400" dirty="0" smtClean="0">
                <a:solidFill>
                  <a:srgbClr val="984807"/>
                </a:solidFill>
              </a:rPr>
              <a:t> </a:t>
            </a:r>
            <a:r>
              <a:rPr lang="en-US" sz="2400" dirty="0" smtClean="0"/>
              <a:t>for short summit</a:t>
            </a:r>
          </a:p>
          <a:p>
            <a:pPr lvl="1">
              <a:buFont typeface="Arial"/>
              <a:buChar char="•"/>
            </a:pPr>
            <a:r>
              <a:rPr lang="en-US" sz="2400" dirty="0" smtClean="0"/>
              <a:t>Bottom line: </a:t>
            </a:r>
            <a:r>
              <a:rPr lang="en-US" sz="2400" b="1" dirty="0" smtClean="0">
                <a:solidFill>
                  <a:srgbClr val="984807"/>
                </a:solidFill>
              </a:rPr>
              <a:t>ownership from the community</a:t>
            </a:r>
            <a:r>
              <a:rPr lang="en-US" sz="2400" b="1" dirty="0" smtClean="0"/>
              <a:t> </a:t>
            </a:r>
            <a:r>
              <a:rPr lang="en-US" sz="2400" dirty="0" smtClean="0"/>
              <a:t>is the key to problem framing</a:t>
            </a:r>
          </a:p>
          <a:p>
            <a:pPr marL="457200" lvl="1" indent="0">
              <a:buNone/>
            </a:pPr>
            <a:endParaRPr lang="en-US" sz="2400" dirty="0" smtClean="0"/>
          </a:p>
          <a:p>
            <a:pPr>
              <a:buFont typeface="Wingdings" charset="2"/>
              <a:buChar char="ü"/>
            </a:pPr>
            <a:r>
              <a:rPr lang="en-US" sz="2800" dirty="0" smtClean="0"/>
              <a:t>Take the time to form teams thoughtfully, balancing out </a:t>
            </a:r>
            <a:r>
              <a:rPr lang="en-US" sz="2800" b="1" dirty="0" smtClean="0">
                <a:solidFill>
                  <a:srgbClr val="984807"/>
                </a:solidFill>
              </a:rPr>
              <a:t>skill sets</a:t>
            </a:r>
          </a:p>
          <a:p>
            <a:pPr marL="0" indent="0">
              <a:buNone/>
            </a:pPr>
            <a:endParaRPr lang="en-US" sz="2800" dirty="0" smtClean="0"/>
          </a:p>
          <a:p>
            <a:pPr>
              <a:buFont typeface="Wingdings" charset="2"/>
              <a:buChar char="ü"/>
            </a:pPr>
            <a:r>
              <a:rPr lang="en-US" sz="2800" dirty="0" smtClean="0"/>
              <a:t>Plan for </a:t>
            </a:r>
            <a:r>
              <a:rPr lang="en-US" sz="2800" b="1" dirty="0" smtClean="0">
                <a:solidFill>
                  <a:schemeClr val="accent6">
                    <a:lumMod val="50000"/>
                  </a:schemeClr>
                </a:solidFill>
              </a:rPr>
              <a:t>continuity</a:t>
            </a:r>
            <a:r>
              <a:rPr lang="en-US" sz="2800" dirty="0" smtClean="0"/>
              <a:t> from Day 1 of planning, and communicate this plan to </a:t>
            </a:r>
            <a:r>
              <a:rPr lang="en-US" sz="2800" dirty="0" smtClean="0"/>
              <a:t>organizers, participants, and community members</a:t>
            </a:r>
            <a:endParaRPr lang="en-US" sz="2800" i="1" dirty="0"/>
          </a:p>
        </p:txBody>
      </p:sp>
      <p:graphicFrame>
        <p:nvGraphicFramePr>
          <p:cNvPr id="4" name="Diagram 3"/>
          <p:cNvGraphicFramePr/>
          <p:nvPr>
            <p:extLst>
              <p:ext uri="{D42A27DB-BD31-4B8C-83A1-F6EECF244321}">
                <p14:modId xmlns:p14="http://schemas.microsoft.com/office/powerpoint/2010/main" val="1135734497"/>
              </p:ext>
            </p:extLst>
          </p:nvPr>
        </p:nvGraphicFramePr>
        <p:xfrm>
          <a:off x="0" y="5953124"/>
          <a:ext cx="9144000" cy="127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DDS-Sukh.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25462" y="838370"/>
            <a:ext cx="2108934" cy="2982271"/>
          </a:xfrm>
          <a:prstGeom prst="rect">
            <a:avLst/>
          </a:prstGeom>
          <a:ln>
            <a:solidFill>
              <a:srgbClr val="4F81BD"/>
            </a:solidFill>
          </a:ln>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70770" y="2291842"/>
            <a:ext cx="2498302" cy="1887688"/>
          </a:xfrm>
          <a:prstGeom prst="rect">
            <a:avLst/>
          </a:prstGeom>
          <a:ln>
            <a:solidFill>
              <a:schemeClr val="tx1"/>
            </a:solidFill>
          </a:ln>
        </p:spPr>
      </p:pic>
      <p:pic>
        <p:nvPicPr>
          <p:cNvPr id="7" name="Picture 4" descr="G:\IDDS Botswana\Final Poster\FodderChopper.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50537" y="3820641"/>
            <a:ext cx="2358817" cy="26909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11973" y="5722291"/>
            <a:ext cx="1516551" cy="461665"/>
          </a:xfrm>
          <a:prstGeom prst="rect">
            <a:avLst/>
          </a:prstGeom>
          <a:noFill/>
        </p:spPr>
        <p:txBody>
          <a:bodyPr wrap="square" rtlCol="0">
            <a:spAutoFit/>
          </a:bodyPr>
          <a:lstStyle/>
          <a:p>
            <a:pPr algn="ctr"/>
            <a:r>
              <a:rPr lang="en-US" sz="1200" dirty="0" smtClean="0">
                <a:solidFill>
                  <a:srgbClr val="984807"/>
                </a:solidFill>
              </a:rPr>
              <a:t>Fodder Chopper</a:t>
            </a:r>
          </a:p>
          <a:p>
            <a:pPr algn="ctr"/>
            <a:r>
              <a:rPr lang="en-US" sz="1200" i="1" dirty="0" smtClean="0">
                <a:solidFill>
                  <a:srgbClr val="984807"/>
                </a:solidFill>
              </a:rPr>
              <a:t>IDDS </a:t>
            </a:r>
            <a:r>
              <a:rPr lang="en-US" sz="1200" i="1" dirty="0" err="1" smtClean="0">
                <a:solidFill>
                  <a:srgbClr val="984807"/>
                </a:solidFill>
              </a:rPr>
              <a:t>D’Kar</a:t>
            </a:r>
            <a:endParaRPr lang="en-US" sz="1200" i="1" dirty="0">
              <a:solidFill>
                <a:srgbClr val="984807"/>
              </a:solidFill>
            </a:endParaRPr>
          </a:p>
        </p:txBody>
      </p:sp>
      <p:sp>
        <p:nvSpPr>
          <p:cNvPr id="10" name="TextBox 9"/>
          <p:cNvSpPr txBox="1"/>
          <p:nvPr/>
        </p:nvSpPr>
        <p:spPr>
          <a:xfrm>
            <a:off x="7170249" y="3875011"/>
            <a:ext cx="1516551" cy="461665"/>
          </a:xfrm>
          <a:prstGeom prst="rect">
            <a:avLst/>
          </a:prstGeom>
          <a:noFill/>
        </p:spPr>
        <p:txBody>
          <a:bodyPr wrap="square" rtlCol="0">
            <a:spAutoFit/>
          </a:bodyPr>
          <a:lstStyle/>
          <a:p>
            <a:pPr algn="ctr"/>
            <a:r>
              <a:rPr lang="en-US" sz="1200" dirty="0" err="1" smtClean="0">
                <a:solidFill>
                  <a:srgbClr val="984807"/>
                </a:solidFill>
              </a:rPr>
              <a:t>Sukh</a:t>
            </a:r>
            <a:r>
              <a:rPr lang="en-US" sz="1200" dirty="0" smtClean="0">
                <a:solidFill>
                  <a:srgbClr val="984807"/>
                </a:solidFill>
              </a:rPr>
              <a:t> Diabetes Care</a:t>
            </a:r>
          </a:p>
          <a:p>
            <a:pPr algn="ctr"/>
            <a:r>
              <a:rPr lang="en-US" sz="1200" i="1" dirty="0" smtClean="0">
                <a:solidFill>
                  <a:srgbClr val="984807"/>
                </a:solidFill>
              </a:rPr>
              <a:t>IDDS </a:t>
            </a:r>
            <a:r>
              <a:rPr lang="en-US" sz="1200" i="1" dirty="0" err="1" smtClean="0">
                <a:solidFill>
                  <a:srgbClr val="984807"/>
                </a:solidFill>
              </a:rPr>
              <a:t>Aarogyam</a:t>
            </a:r>
            <a:endParaRPr lang="en-US" sz="1200" i="1" dirty="0">
              <a:solidFill>
                <a:srgbClr val="984807"/>
              </a:solidFill>
            </a:endParaRPr>
          </a:p>
        </p:txBody>
      </p:sp>
      <p:sp>
        <p:nvSpPr>
          <p:cNvPr id="11" name="TextBox 10"/>
          <p:cNvSpPr txBox="1"/>
          <p:nvPr/>
        </p:nvSpPr>
        <p:spPr>
          <a:xfrm>
            <a:off x="4602668" y="4193492"/>
            <a:ext cx="1516551" cy="461665"/>
          </a:xfrm>
          <a:prstGeom prst="rect">
            <a:avLst/>
          </a:prstGeom>
          <a:noFill/>
        </p:spPr>
        <p:txBody>
          <a:bodyPr wrap="square" rtlCol="0">
            <a:spAutoFit/>
          </a:bodyPr>
          <a:lstStyle/>
          <a:p>
            <a:pPr algn="ctr"/>
            <a:r>
              <a:rPr lang="en-US" sz="1200" dirty="0" smtClean="0">
                <a:solidFill>
                  <a:srgbClr val="984807"/>
                </a:solidFill>
              </a:rPr>
              <a:t>Rex-</a:t>
            </a:r>
            <a:r>
              <a:rPr lang="en-US" sz="1200" dirty="0" err="1" smtClean="0">
                <a:solidFill>
                  <a:srgbClr val="984807"/>
                </a:solidFill>
              </a:rPr>
              <a:t>cicleitor</a:t>
            </a:r>
            <a:endParaRPr lang="en-US" sz="1200" dirty="0" smtClean="0">
              <a:solidFill>
                <a:srgbClr val="984807"/>
              </a:solidFill>
            </a:endParaRPr>
          </a:p>
          <a:p>
            <a:pPr algn="ctr"/>
            <a:r>
              <a:rPr lang="en-US" sz="1200" i="1" dirty="0" smtClean="0">
                <a:solidFill>
                  <a:srgbClr val="984807"/>
                </a:solidFill>
              </a:rPr>
              <a:t>IDDS Zero Waste</a:t>
            </a:r>
            <a:endParaRPr lang="en-US" sz="1200" i="1" dirty="0">
              <a:solidFill>
                <a:srgbClr val="984807"/>
              </a:solidFill>
            </a:endParaRPr>
          </a:p>
        </p:txBody>
      </p:sp>
    </p:spTree>
    <p:extLst>
      <p:ext uri="{BB962C8B-B14F-4D97-AF65-F5344CB8AC3E}">
        <p14:creationId xmlns:p14="http://schemas.microsoft.com/office/powerpoint/2010/main" val="23559246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03"/>
            <a:ext cx="8229600" cy="1039359"/>
          </a:xfrm>
        </p:spPr>
        <p:txBody>
          <a:bodyPr/>
          <a:lstStyle/>
          <a:p>
            <a:r>
              <a:rPr lang="en-US" dirty="0" smtClean="0">
                <a:solidFill>
                  <a:srgbClr val="984807"/>
                </a:solidFill>
              </a:rPr>
              <a:t>Curriculum &amp; Content</a:t>
            </a:r>
            <a:endParaRPr lang="en-US" dirty="0">
              <a:solidFill>
                <a:srgbClr val="984807"/>
              </a:solidFill>
            </a:endParaRPr>
          </a:p>
        </p:txBody>
      </p:sp>
      <p:sp>
        <p:nvSpPr>
          <p:cNvPr id="3" name="Content Placeholder 2"/>
          <p:cNvSpPr>
            <a:spLocks noGrp="1"/>
          </p:cNvSpPr>
          <p:nvPr>
            <p:ph idx="1"/>
          </p:nvPr>
        </p:nvSpPr>
        <p:spPr>
          <a:xfrm>
            <a:off x="308242" y="1343860"/>
            <a:ext cx="4389367" cy="5363109"/>
          </a:xfrm>
        </p:spPr>
        <p:txBody>
          <a:bodyPr>
            <a:normAutofit/>
          </a:bodyPr>
          <a:lstStyle/>
          <a:p>
            <a:pPr>
              <a:buFont typeface="Wingdings" charset="2"/>
              <a:buChar char="ü"/>
            </a:pPr>
            <a:r>
              <a:rPr lang="en-US" sz="2800" dirty="0" smtClean="0"/>
              <a:t>Adapt the content to the </a:t>
            </a:r>
            <a:r>
              <a:rPr lang="en-US" sz="2800" b="1" dirty="0" smtClean="0">
                <a:solidFill>
                  <a:srgbClr val="984807"/>
                </a:solidFill>
              </a:rPr>
              <a:t>context</a:t>
            </a:r>
          </a:p>
          <a:p>
            <a:pPr>
              <a:buFont typeface="Wingdings" charset="2"/>
              <a:buChar char="ü"/>
            </a:pPr>
            <a:r>
              <a:rPr lang="en-US" sz="2800" dirty="0" smtClean="0"/>
              <a:t>Embrace the </a:t>
            </a:r>
            <a:r>
              <a:rPr lang="en-US" sz="2800" b="1" dirty="0" smtClean="0">
                <a:solidFill>
                  <a:srgbClr val="984807"/>
                </a:solidFill>
              </a:rPr>
              <a:t>expertise</a:t>
            </a:r>
            <a:r>
              <a:rPr lang="en-US" sz="2800" dirty="0" smtClean="0"/>
              <a:t> in the room</a:t>
            </a:r>
          </a:p>
          <a:p>
            <a:pPr>
              <a:buFont typeface="Wingdings" charset="2"/>
              <a:buChar char="ü"/>
            </a:pPr>
            <a:r>
              <a:rPr lang="en-US" sz="2800" dirty="0" smtClean="0"/>
              <a:t>Escape the monotony - </a:t>
            </a:r>
            <a:r>
              <a:rPr lang="en-US" sz="2800" b="1" dirty="0" smtClean="0">
                <a:solidFill>
                  <a:srgbClr val="984807"/>
                </a:solidFill>
              </a:rPr>
              <a:t>Diversify </a:t>
            </a:r>
            <a:r>
              <a:rPr lang="en-US" sz="2800" dirty="0" smtClean="0"/>
              <a:t>the delivery</a:t>
            </a:r>
          </a:p>
          <a:p>
            <a:pPr>
              <a:buFont typeface="Wingdings" charset="2"/>
              <a:buChar char="ü"/>
            </a:pPr>
            <a:r>
              <a:rPr lang="en-US" sz="2800" dirty="0" smtClean="0"/>
              <a:t>Build in </a:t>
            </a:r>
            <a:r>
              <a:rPr lang="en-US" sz="2800" b="1" dirty="0" smtClean="0">
                <a:solidFill>
                  <a:srgbClr val="984807"/>
                </a:solidFill>
              </a:rPr>
              <a:t>business models</a:t>
            </a:r>
            <a:r>
              <a:rPr lang="en-US" sz="2800" b="1" dirty="0" smtClean="0"/>
              <a:t> </a:t>
            </a:r>
            <a:r>
              <a:rPr lang="en-US" sz="2800" dirty="0" smtClean="0"/>
              <a:t>from the beginning </a:t>
            </a:r>
          </a:p>
          <a:p>
            <a:pPr>
              <a:buFont typeface="Wingdings" charset="2"/>
              <a:buChar char="ü"/>
            </a:pPr>
            <a:r>
              <a:rPr lang="en-US" sz="2800" dirty="0" smtClean="0"/>
              <a:t>Don’t try to do </a:t>
            </a:r>
            <a:r>
              <a:rPr lang="en-US" sz="2800" b="1" dirty="0" smtClean="0">
                <a:solidFill>
                  <a:schemeClr val="accent2">
                    <a:lumMod val="75000"/>
                  </a:schemeClr>
                </a:solidFill>
              </a:rPr>
              <a:t>too much</a:t>
            </a:r>
            <a:r>
              <a:rPr lang="en-US" sz="2800" dirty="0" smtClean="0"/>
              <a:t>!</a:t>
            </a:r>
            <a:endParaRPr lang="en-US" sz="2800" dirty="0"/>
          </a:p>
        </p:txBody>
      </p:sp>
      <p:graphicFrame>
        <p:nvGraphicFramePr>
          <p:cNvPr id="4" name="Diagram 3"/>
          <p:cNvGraphicFramePr/>
          <p:nvPr>
            <p:extLst>
              <p:ext uri="{D42A27DB-BD31-4B8C-83A1-F6EECF244321}">
                <p14:modId xmlns:p14="http://schemas.microsoft.com/office/powerpoint/2010/main" val="3685818664"/>
              </p:ext>
            </p:extLst>
          </p:nvPr>
        </p:nvGraphicFramePr>
        <p:xfrm>
          <a:off x="0" y="5953124"/>
          <a:ext cx="9144000" cy="127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11836788_10205728532184792_3987743554031556330_n.jpg"/>
          <p:cNvPicPr>
            <a:picLocks noChangeAspect="1"/>
          </p:cNvPicPr>
          <p:nvPr/>
        </p:nvPicPr>
        <p:blipFill rotWithShape="1">
          <a:blip r:embed="rId8" cstate="print">
            <a:extLst>
              <a:ext uri="{28A0092B-C50C-407E-A947-70E740481C1C}">
                <a14:useLocalDpi xmlns:a14="http://schemas.microsoft.com/office/drawing/2010/main"/>
              </a:ext>
            </a:extLst>
          </a:blip>
          <a:srcRect l="-53"/>
          <a:stretch/>
        </p:blipFill>
        <p:spPr>
          <a:xfrm>
            <a:off x="4697609" y="813713"/>
            <a:ext cx="4118486" cy="2536048"/>
          </a:xfrm>
          <a:prstGeom prst="rect">
            <a:avLst/>
          </a:prstGeom>
          <a:ln>
            <a:solidFill>
              <a:schemeClr val="tx1"/>
            </a:solidFill>
          </a:ln>
        </p:spPr>
      </p:pic>
      <p:pic>
        <p:nvPicPr>
          <p:cNvPr id="6" name="Picture 5" descr="yGhz5J5Rt84EvL41Q7sRmyZtVnfAt_I7PHuUHnOAbgo,jBv9TzMqeNGHh3tseXj7gqtKEyyYccQasThHj66iVIk.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97609" y="3429824"/>
            <a:ext cx="4118486" cy="2746998"/>
          </a:xfrm>
          <a:prstGeom prst="rect">
            <a:avLst/>
          </a:prstGeom>
          <a:ln>
            <a:solidFill>
              <a:schemeClr val="tx1"/>
            </a:solidFill>
          </a:ln>
        </p:spPr>
      </p:pic>
    </p:spTree>
    <p:extLst>
      <p:ext uri="{BB962C8B-B14F-4D97-AF65-F5344CB8AC3E}">
        <p14:creationId xmlns:p14="http://schemas.microsoft.com/office/powerpoint/2010/main" val="4243638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477"/>
            <a:ext cx="8229600" cy="1143000"/>
          </a:xfrm>
        </p:spPr>
        <p:txBody>
          <a:bodyPr>
            <a:normAutofit fontScale="90000"/>
          </a:bodyPr>
          <a:lstStyle/>
          <a:p>
            <a:r>
              <a:rPr lang="en-US" dirty="0" smtClean="0">
                <a:solidFill>
                  <a:srgbClr val="984807"/>
                </a:solidFill>
              </a:rPr>
              <a:t>Organizing Team &amp; Pre-Summit Prep</a:t>
            </a:r>
            <a:endParaRPr lang="en-US" dirty="0">
              <a:solidFill>
                <a:srgbClr val="984807"/>
              </a:solidFill>
            </a:endParaRPr>
          </a:p>
        </p:txBody>
      </p:sp>
      <p:sp>
        <p:nvSpPr>
          <p:cNvPr id="3" name="Content Placeholder 2"/>
          <p:cNvSpPr>
            <a:spLocks noGrp="1"/>
          </p:cNvSpPr>
          <p:nvPr>
            <p:ph idx="1"/>
          </p:nvPr>
        </p:nvSpPr>
        <p:spPr>
          <a:xfrm>
            <a:off x="457200" y="752067"/>
            <a:ext cx="4191090" cy="4525963"/>
          </a:xfrm>
        </p:spPr>
        <p:txBody>
          <a:bodyPr>
            <a:normAutofit fontScale="85000" lnSpcReduction="10000"/>
          </a:bodyPr>
          <a:lstStyle/>
          <a:p>
            <a:pPr marL="0" indent="0">
              <a:buNone/>
            </a:pPr>
            <a:endParaRPr lang="en-US" sz="2800" dirty="0" smtClean="0"/>
          </a:p>
          <a:p>
            <a:pPr>
              <a:buFont typeface="Wingdings" charset="2"/>
              <a:buChar char="ü"/>
            </a:pPr>
            <a:r>
              <a:rPr lang="en-US" sz="2800" dirty="0" smtClean="0"/>
              <a:t>Be clear, honest, and realistic about organizers’ </a:t>
            </a:r>
            <a:r>
              <a:rPr lang="en-US" sz="2800" b="1" dirty="0" smtClean="0">
                <a:solidFill>
                  <a:srgbClr val="984807"/>
                </a:solidFill>
              </a:rPr>
              <a:t>roles</a:t>
            </a:r>
            <a:r>
              <a:rPr lang="en-US" sz="2800" dirty="0"/>
              <a:t>.</a:t>
            </a:r>
            <a:r>
              <a:rPr lang="en-US" sz="2800" dirty="0" smtClean="0"/>
              <a:t> </a:t>
            </a:r>
            <a:r>
              <a:rPr lang="en-US" sz="2800" dirty="0"/>
              <a:t>T</a:t>
            </a:r>
            <a:r>
              <a:rPr lang="en-US" sz="2800" dirty="0" smtClean="0"/>
              <a:t>hen fill them wisely.</a:t>
            </a:r>
          </a:p>
          <a:p>
            <a:pPr marL="0" indent="0">
              <a:buNone/>
            </a:pPr>
            <a:endParaRPr lang="en-US" sz="1200" dirty="0" smtClean="0"/>
          </a:p>
          <a:p>
            <a:pPr>
              <a:buFont typeface="Wingdings" charset="2"/>
              <a:buChar char="ü"/>
            </a:pPr>
            <a:r>
              <a:rPr lang="en-US" sz="2800" dirty="0" smtClean="0"/>
              <a:t>Support organizers with </a:t>
            </a:r>
            <a:r>
              <a:rPr lang="en-US" sz="2800" b="1" dirty="0" smtClean="0">
                <a:solidFill>
                  <a:srgbClr val="984807"/>
                </a:solidFill>
              </a:rPr>
              <a:t>buddies</a:t>
            </a:r>
            <a:r>
              <a:rPr lang="en-US" sz="2800" dirty="0" smtClean="0"/>
              <a:t> and an</a:t>
            </a:r>
            <a:r>
              <a:rPr lang="en-US" sz="2800" dirty="0" smtClean="0">
                <a:solidFill>
                  <a:srgbClr val="984807"/>
                </a:solidFill>
              </a:rPr>
              <a:t> </a:t>
            </a:r>
            <a:r>
              <a:rPr lang="en-US" sz="2800" b="1" dirty="0" smtClean="0">
                <a:solidFill>
                  <a:srgbClr val="984807"/>
                </a:solidFill>
              </a:rPr>
              <a:t>on-site orientation</a:t>
            </a:r>
            <a:r>
              <a:rPr lang="en-US" sz="2800" dirty="0" smtClean="0">
                <a:solidFill>
                  <a:srgbClr val="984807"/>
                </a:solidFill>
              </a:rPr>
              <a:t>.</a:t>
            </a:r>
          </a:p>
          <a:p>
            <a:pPr marL="0" indent="0">
              <a:buNone/>
            </a:pPr>
            <a:endParaRPr lang="en-US" sz="1200" dirty="0" smtClean="0">
              <a:solidFill>
                <a:srgbClr val="984807"/>
              </a:solidFill>
            </a:endParaRPr>
          </a:p>
          <a:p>
            <a:pPr>
              <a:buFont typeface="Wingdings" charset="2"/>
              <a:buChar char="ü"/>
            </a:pPr>
            <a:r>
              <a:rPr lang="en-US" sz="2800" dirty="0"/>
              <a:t>The </a:t>
            </a:r>
            <a:r>
              <a:rPr lang="en-US" sz="2800" b="1" dirty="0">
                <a:solidFill>
                  <a:srgbClr val="984807"/>
                </a:solidFill>
              </a:rPr>
              <a:t>lead organizer</a:t>
            </a:r>
            <a:r>
              <a:rPr lang="en-US" sz="2800" b="1" dirty="0"/>
              <a:t> </a:t>
            </a:r>
            <a:r>
              <a:rPr lang="en-US" sz="2800" dirty="0" smtClean="0"/>
              <a:t>and</a:t>
            </a:r>
            <a:r>
              <a:rPr lang="en-US" sz="2800" b="1" dirty="0" smtClean="0"/>
              <a:t> </a:t>
            </a:r>
            <a:r>
              <a:rPr lang="en-US" sz="2800" b="1" dirty="0" smtClean="0">
                <a:solidFill>
                  <a:schemeClr val="accent2">
                    <a:lumMod val="75000"/>
                  </a:schemeClr>
                </a:solidFill>
              </a:rPr>
              <a:t>lead instructor </a:t>
            </a:r>
            <a:r>
              <a:rPr lang="en-US" sz="2800" dirty="0" smtClean="0"/>
              <a:t>set </a:t>
            </a:r>
            <a:r>
              <a:rPr lang="en-US" sz="2800" dirty="0"/>
              <a:t>the tone</a:t>
            </a:r>
            <a:r>
              <a:rPr lang="en-US" sz="2800" dirty="0" smtClean="0"/>
              <a:t>.</a:t>
            </a:r>
          </a:p>
          <a:p>
            <a:pPr marL="0" indent="0">
              <a:buNone/>
            </a:pPr>
            <a:endParaRPr lang="en-US" sz="1300" dirty="0" smtClean="0"/>
          </a:p>
          <a:p>
            <a:pPr>
              <a:buFont typeface="Wingdings" charset="2"/>
              <a:buChar char="ü"/>
            </a:pPr>
            <a:r>
              <a:rPr lang="en-US" sz="2800" dirty="0" smtClean="0"/>
              <a:t>Limit disruptive guest </a:t>
            </a:r>
            <a:r>
              <a:rPr lang="en-US" sz="2800" b="1" dirty="0" smtClean="0">
                <a:solidFill>
                  <a:srgbClr val="984807"/>
                </a:solidFill>
              </a:rPr>
              <a:t>parachuting</a:t>
            </a:r>
            <a:r>
              <a:rPr lang="en-US" sz="2800" dirty="0" smtClean="0"/>
              <a:t>.</a:t>
            </a:r>
            <a:endParaRPr lang="en-US" sz="2800" dirty="0"/>
          </a:p>
        </p:txBody>
      </p:sp>
      <p:graphicFrame>
        <p:nvGraphicFramePr>
          <p:cNvPr id="4" name="Diagram 3"/>
          <p:cNvGraphicFramePr/>
          <p:nvPr>
            <p:extLst>
              <p:ext uri="{D42A27DB-BD31-4B8C-83A1-F6EECF244321}">
                <p14:modId xmlns:p14="http://schemas.microsoft.com/office/powerpoint/2010/main" val="3363868846"/>
              </p:ext>
            </p:extLst>
          </p:nvPr>
        </p:nvGraphicFramePr>
        <p:xfrm>
          <a:off x="0" y="5953124"/>
          <a:ext cx="9144000" cy="127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15790" y="752067"/>
            <a:ext cx="3556064" cy="5333327"/>
          </a:xfrm>
          <a:prstGeom prst="rect">
            <a:avLst/>
          </a:prstGeom>
        </p:spPr>
      </p:pic>
    </p:spTree>
    <p:extLst>
      <p:ext uri="{BB962C8B-B14F-4D97-AF65-F5344CB8AC3E}">
        <p14:creationId xmlns:p14="http://schemas.microsoft.com/office/powerpoint/2010/main" val="42159462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914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686800" cy="5211762"/>
          </a:xfrm>
        </p:spPr>
        <p:txBody>
          <a:bodyPr>
            <a:normAutofit fontScale="85000" lnSpcReduction="20000"/>
          </a:bodyPr>
          <a:lstStyle/>
          <a:p>
            <a:pPr marL="0" indent="0">
              <a:buNone/>
            </a:pPr>
            <a:r>
              <a:rPr lang="en-US" b="1" dirty="0" smtClean="0"/>
              <a:t>If we </a:t>
            </a:r>
          </a:p>
          <a:p>
            <a:r>
              <a:rPr lang="en-US" sz="2800" dirty="0"/>
              <a:t>B</a:t>
            </a:r>
            <a:r>
              <a:rPr lang="en-US" sz="2800" dirty="0" smtClean="0"/>
              <a:t>ring together a</a:t>
            </a:r>
            <a:r>
              <a:rPr lang="en-US" sz="2800" b="1" dirty="0" smtClean="0">
                <a:solidFill>
                  <a:schemeClr val="accent1"/>
                </a:solidFill>
              </a:rPr>
              <a:t> </a:t>
            </a:r>
            <a:r>
              <a:rPr lang="en-US" sz="2800" b="1" dirty="0" smtClean="0">
                <a:solidFill>
                  <a:schemeClr val="accent3">
                    <a:lumMod val="75000"/>
                  </a:schemeClr>
                </a:solidFill>
              </a:rPr>
              <a:t>diverse group of people</a:t>
            </a:r>
            <a:endParaRPr lang="en-US" sz="2800" b="1" dirty="0">
              <a:solidFill>
                <a:schemeClr val="accent3">
                  <a:lumMod val="75000"/>
                </a:schemeClr>
              </a:solidFill>
            </a:endParaRPr>
          </a:p>
          <a:p>
            <a:r>
              <a:rPr lang="en-US" sz="2800" dirty="0" smtClean="0"/>
              <a:t>Equip them with </a:t>
            </a:r>
            <a:r>
              <a:rPr lang="en-US" sz="2800" b="1" dirty="0" smtClean="0">
                <a:solidFill>
                  <a:srgbClr val="77933C"/>
                </a:solidFill>
              </a:rPr>
              <a:t>design skills </a:t>
            </a:r>
          </a:p>
          <a:p>
            <a:r>
              <a:rPr lang="en-US" sz="2800" dirty="0"/>
              <a:t>I</a:t>
            </a:r>
            <a:r>
              <a:rPr lang="en-US" sz="2800" dirty="0" smtClean="0"/>
              <a:t>mmerse them in multi-cultural teams &amp; a new </a:t>
            </a:r>
            <a:r>
              <a:rPr lang="en-US" sz="2800" b="1" dirty="0" smtClean="0">
                <a:solidFill>
                  <a:srgbClr val="77933C"/>
                </a:solidFill>
              </a:rPr>
              <a:t>culture</a:t>
            </a:r>
          </a:p>
          <a:p>
            <a:r>
              <a:rPr lang="en-US" sz="2800" dirty="0"/>
              <a:t>P</a:t>
            </a:r>
            <a:r>
              <a:rPr lang="en-US" sz="2800" dirty="0" smtClean="0"/>
              <a:t>rovide an atmosphere of </a:t>
            </a:r>
            <a:r>
              <a:rPr lang="en-US" sz="2800" b="1" dirty="0" smtClean="0">
                <a:solidFill>
                  <a:srgbClr val="77933C"/>
                </a:solidFill>
              </a:rPr>
              <a:t>respect </a:t>
            </a:r>
            <a:r>
              <a:rPr lang="en-US" sz="2800" b="1" dirty="0">
                <a:solidFill>
                  <a:srgbClr val="77933C"/>
                </a:solidFill>
              </a:rPr>
              <a:t>&amp;</a:t>
            </a:r>
            <a:r>
              <a:rPr lang="en-US" sz="2800" b="1" dirty="0" smtClean="0">
                <a:solidFill>
                  <a:srgbClr val="77933C"/>
                </a:solidFill>
              </a:rPr>
              <a:t> empathy</a:t>
            </a:r>
          </a:p>
          <a:p>
            <a:pPr marL="0" indent="0">
              <a:buNone/>
            </a:pPr>
            <a:endParaRPr lang="en-US" dirty="0" smtClean="0"/>
          </a:p>
          <a:p>
            <a:pPr marL="0" indent="0">
              <a:buNone/>
            </a:pPr>
            <a:r>
              <a:rPr lang="en-US" b="1" dirty="0" smtClean="0"/>
              <a:t>…then they will </a:t>
            </a:r>
            <a:r>
              <a:rPr lang="en-US" sz="4000" b="1" dirty="0" smtClean="0">
                <a:solidFill>
                  <a:srgbClr val="4F81BD"/>
                </a:solidFill>
              </a:rPr>
              <a:t>have a transformative experience</a:t>
            </a:r>
            <a:r>
              <a:rPr lang="en-US" b="1" dirty="0" smtClean="0"/>
              <a:t>, </a:t>
            </a:r>
          </a:p>
          <a:p>
            <a:pPr marL="0" indent="0">
              <a:buNone/>
            </a:pPr>
            <a:r>
              <a:rPr lang="en-US" b="1" dirty="0"/>
              <a:t>i</a:t>
            </a:r>
            <a:r>
              <a:rPr lang="en-US" b="1" dirty="0" smtClean="0"/>
              <a:t>nspiring and empowering them to…</a:t>
            </a:r>
            <a:endParaRPr lang="en-US" b="1" dirty="0"/>
          </a:p>
          <a:p>
            <a:pPr marL="0" indent="0">
              <a:buNone/>
            </a:pPr>
            <a:endParaRPr lang="en-US" dirty="0"/>
          </a:p>
          <a:p>
            <a:r>
              <a:rPr lang="en-US" dirty="0"/>
              <a:t>B</a:t>
            </a:r>
            <a:r>
              <a:rPr lang="en-US" dirty="0" smtClean="0"/>
              <a:t>ring </a:t>
            </a:r>
            <a:r>
              <a:rPr lang="en-US" b="1" dirty="0" smtClean="0">
                <a:solidFill>
                  <a:srgbClr val="F79646"/>
                </a:solidFill>
              </a:rPr>
              <a:t>co</a:t>
            </a:r>
            <a:r>
              <a:rPr lang="en-US" b="1" dirty="0">
                <a:solidFill>
                  <a:srgbClr val="F79646"/>
                </a:solidFill>
              </a:rPr>
              <a:t>-creation &amp;</a:t>
            </a:r>
            <a:r>
              <a:rPr lang="en-US" b="1" dirty="0" smtClean="0">
                <a:solidFill>
                  <a:srgbClr val="F79646"/>
                </a:solidFill>
              </a:rPr>
              <a:t> </a:t>
            </a:r>
            <a:r>
              <a:rPr lang="en-US" b="1" dirty="0">
                <a:solidFill>
                  <a:srgbClr val="F79646"/>
                </a:solidFill>
              </a:rPr>
              <a:t>innovation </a:t>
            </a:r>
            <a:r>
              <a:rPr lang="en-US" dirty="0"/>
              <a:t>back to their </a:t>
            </a:r>
            <a:r>
              <a:rPr lang="en-US" dirty="0" smtClean="0"/>
              <a:t>communities</a:t>
            </a:r>
          </a:p>
          <a:p>
            <a:r>
              <a:rPr lang="en-US" dirty="0"/>
              <a:t>B</a:t>
            </a:r>
            <a:r>
              <a:rPr lang="en-US" dirty="0" smtClean="0"/>
              <a:t>ecome engaged members of the </a:t>
            </a:r>
            <a:r>
              <a:rPr lang="en-US" b="1" dirty="0" smtClean="0">
                <a:solidFill>
                  <a:schemeClr val="accent6"/>
                </a:solidFill>
              </a:rPr>
              <a:t>network</a:t>
            </a:r>
          </a:p>
          <a:p>
            <a:r>
              <a:rPr lang="en-US" dirty="0"/>
              <a:t>B</a:t>
            </a:r>
            <a:r>
              <a:rPr lang="en-US" dirty="0" smtClean="0"/>
              <a:t>ecome </a:t>
            </a:r>
            <a:r>
              <a:rPr lang="en-US" b="1" dirty="0">
                <a:solidFill>
                  <a:srgbClr val="F79646"/>
                </a:solidFill>
              </a:rPr>
              <a:t>innovators</a:t>
            </a:r>
            <a:r>
              <a:rPr lang="en-US" dirty="0"/>
              <a:t> &amp;</a:t>
            </a:r>
            <a:r>
              <a:rPr lang="en-US" dirty="0" smtClean="0"/>
              <a:t> </a:t>
            </a:r>
            <a:r>
              <a:rPr lang="en-US" b="1" dirty="0" smtClean="0">
                <a:solidFill>
                  <a:srgbClr val="F79646"/>
                </a:solidFill>
              </a:rPr>
              <a:t>entrepreneurs</a:t>
            </a:r>
            <a:endParaRPr lang="en-US" b="1" dirty="0">
              <a:solidFill>
                <a:srgbClr val="F79646"/>
              </a:solidFill>
            </a:endParaRPr>
          </a:p>
          <a:p>
            <a:pPr marL="0" indent="0">
              <a:buNone/>
            </a:pPr>
            <a:endParaRPr lang="en-US" dirty="0" smtClean="0"/>
          </a:p>
        </p:txBody>
      </p:sp>
      <p:sp>
        <p:nvSpPr>
          <p:cNvPr id="5" name="Rectangle 4"/>
          <p:cNvSpPr/>
          <p:nvPr/>
        </p:nvSpPr>
        <p:spPr>
          <a:xfrm>
            <a:off x="0" y="128974"/>
            <a:ext cx="6773807" cy="1040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800" dirty="0" smtClean="0"/>
              <a:t>  The IDDS Theory: People </a:t>
            </a:r>
            <a:endParaRPr lang="en-US" sz="4800" dirty="0"/>
          </a:p>
        </p:txBody>
      </p:sp>
    </p:spTree>
    <p:extLst>
      <p:ext uri="{BB962C8B-B14F-4D97-AF65-F5344CB8AC3E}">
        <p14:creationId xmlns:p14="http://schemas.microsoft.com/office/powerpoint/2010/main" val="8062266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4219</TotalTime>
  <Words>2146</Words>
  <Application>Microsoft Macintosh PowerPoint</Application>
  <PresentationFormat>On-screen Show (4:3)</PresentationFormat>
  <Paragraphs>215</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Learning from our Elders:  IDDS Lessons Learned</vt:lpstr>
      <vt:lpstr>PowerPoint Presentation</vt:lpstr>
      <vt:lpstr>We’ve been collecting lessons from…</vt:lpstr>
      <vt:lpstr>Communities</vt:lpstr>
      <vt:lpstr>Projects &amp; Teams</vt:lpstr>
      <vt:lpstr>Curriculum &amp; Content</vt:lpstr>
      <vt:lpstr>Organizing Team &amp; Pre-Summit Prep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The Year of Many Summits!</dc:title>
  <dc:creator>Laura L</dc:creator>
  <cp:lastModifiedBy>Sher Vogel</cp:lastModifiedBy>
  <cp:revision>144</cp:revision>
  <cp:lastPrinted>2016-03-11T14:42:20Z</cp:lastPrinted>
  <dcterms:created xsi:type="dcterms:W3CDTF">2015-11-15T04:16:44Z</dcterms:created>
  <dcterms:modified xsi:type="dcterms:W3CDTF">2016-03-11T21:58:24Z</dcterms:modified>
</cp:coreProperties>
</file>